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Bebas Neue"/>
      <p:regular r:id="rId33"/>
    </p:embeddedFont>
    <p:embeddedFont>
      <p:font typeface="Open Sans SemiBold"/>
      <p:regular r:id="rId34"/>
      <p:bold r:id="rId35"/>
      <p:italic r:id="rId36"/>
      <p:boldItalic r:id="rId37"/>
    </p:embeddedFont>
    <p:embeddedFont>
      <p:font typeface="Josefin Sans"/>
      <p:regular r:id="rId38"/>
      <p:bold r:id="rId39"/>
      <p:italic r:id="rId40"/>
      <p:boldItalic r:id="rId41"/>
    </p:embeddedFont>
    <p:embeddedFont>
      <p:font typeface="Fira Sans Condensed"/>
      <p:regular r:id="rId42"/>
      <p:bold r:id="rId43"/>
      <p:italic r:id="rId44"/>
      <p:boldItalic r:id="rId45"/>
    </p:embeddedFont>
    <p:embeddedFont>
      <p:font typeface="Josefin Sans SemiBold"/>
      <p:regular r:id="rId46"/>
      <p:bold r:id="rId47"/>
      <p:italic r:id="rId48"/>
      <p:boldItalic r:id="rId49"/>
    </p:embeddedFont>
    <p:embeddedFont>
      <p:font typeface="Josefin Sans Light"/>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italic.fntdata"/><Relationship Id="rId42" Type="http://schemas.openxmlformats.org/officeDocument/2006/relationships/font" Target="fonts/FiraSansCondensed-regular.fntdata"/><Relationship Id="rId41" Type="http://schemas.openxmlformats.org/officeDocument/2006/relationships/font" Target="fonts/JosefinSans-boldItalic.fntdata"/><Relationship Id="rId44" Type="http://schemas.openxmlformats.org/officeDocument/2006/relationships/font" Target="fonts/FiraSansCondensed-italic.fntdata"/><Relationship Id="rId43" Type="http://schemas.openxmlformats.org/officeDocument/2006/relationships/font" Target="fonts/FiraSansCondensed-bold.fntdata"/><Relationship Id="rId46" Type="http://schemas.openxmlformats.org/officeDocument/2006/relationships/font" Target="fonts/JosefinSansSemiBold-regular.fntdata"/><Relationship Id="rId45" Type="http://schemas.openxmlformats.org/officeDocument/2006/relationships/font" Target="fonts/FiraSansCondense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osefinSansSemiBold-italic.fntdata"/><Relationship Id="rId47" Type="http://schemas.openxmlformats.org/officeDocument/2006/relationships/font" Target="fonts/JosefinSansSemiBold-bold.fntdata"/><Relationship Id="rId49" Type="http://schemas.openxmlformats.org/officeDocument/2006/relationships/font" Target="fonts/JosefinSa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BebasNeue-regular.fntdata"/><Relationship Id="rId32" Type="http://schemas.openxmlformats.org/officeDocument/2006/relationships/slide" Target="slides/slide27.xml"/><Relationship Id="rId35" Type="http://schemas.openxmlformats.org/officeDocument/2006/relationships/font" Target="fonts/OpenSansSemiBold-bold.fntdata"/><Relationship Id="rId34" Type="http://schemas.openxmlformats.org/officeDocument/2006/relationships/font" Target="fonts/OpenSansSemiBold-regular.fntdata"/><Relationship Id="rId37" Type="http://schemas.openxmlformats.org/officeDocument/2006/relationships/font" Target="fonts/OpenSansSemiBold-boldItalic.fntdata"/><Relationship Id="rId36" Type="http://schemas.openxmlformats.org/officeDocument/2006/relationships/font" Target="fonts/OpenSansSemiBold-italic.fntdata"/><Relationship Id="rId39" Type="http://schemas.openxmlformats.org/officeDocument/2006/relationships/font" Target="fonts/JosefinSans-bold.fntdata"/><Relationship Id="rId38" Type="http://schemas.openxmlformats.org/officeDocument/2006/relationships/font" Target="fonts/Josefin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Light-bold.fntdata"/><Relationship Id="rId50" Type="http://schemas.openxmlformats.org/officeDocument/2006/relationships/font" Target="fonts/JosefinSansLight-regular.fntdata"/><Relationship Id="rId53" Type="http://schemas.openxmlformats.org/officeDocument/2006/relationships/font" Target="fonts/JosefinSansLight-boldItalic.fntdata"/><Relationship Id="rId52" Type="http://schemas.openxmlformats.org/officeDocument/2006/relationships/font" Target="fonts/JosefinSansLight-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376e3499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376e3499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377aeef10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377aeef10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376e3499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376e3499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1a00c6e319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1a00c6e319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1a00c6e319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1a00c6e319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377aeef1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377aeef1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377aeef10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377aeef10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1a00c6e319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1a00c6e319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1a00c6e31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1a00c6e31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1a00c6e31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1a00c6e31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161f6db217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161f6db217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1a00c6e319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1a00c6e31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1a00c6e319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1a00c6e319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1a00c6e319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1a00c6e319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3793f203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3793f203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1a00c6e319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1a00c6e31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3793f2031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3793f2031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23793f2031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23793f2031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d1e87cec6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d1e87cec6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b8d1ca92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ab8d1ca92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1a00c6e31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1a00c6e31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1a00c6e31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1a00c6e31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1a00c6e319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1a00c6e319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1a00c6e319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1a00c6e319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377aeef1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377aeef1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376e3499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376e3499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1867025" y="1013175"/>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229260" y="3396805"/>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315040">
            <a:off x="-236345" y="4475012"/>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82713" y="47691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300" y="4210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88" y="29082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59288" y="39105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6110254" y="2527892"/>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44675" y="-169359"/>
            <a:ext cx="3627772" cy="1869298"/>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484934">
            <a:off x="7292455" y="-348495"/>
            <a:ext cx="2087045" cy="98416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11"/>
          <p:cNvSpPr txBox="1"/>
          <p:nvPr>
            <p:ph hasCustomPrompt="1" type="title"/>
          </p:nvPr>
        </p:nvSpPr>
        <p:spPr>
          <a:xfrm>
            <a:off x="1217350" y="1604400"/>
            <a:ext cx="6709200" cy="148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52" name="Google Shape;152;p11"/>
          <p:cNvSpPr/>
          <p:nvPr/>
        </p:nvSpPr>
        <p:spPr>
          <a:xfrm flipH="1" rot="10800000">
            <a:off x="2527149" y="4367365"/>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198946" y="4555768"/>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rot="-7520738">
            <a:off x="7812289" y="3760467"/>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rot="3279262">
            <a:off x="-226292" y="-6916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66" name="Shape 166"/>
        <p:cNvGrpSpPr/>
        <p:nvPr/>
      </p:nvGrpSpPr>
      <p:grpSpPr>
        <a:xfrm>
          <a:off x="0" y="0"/>
          <a:ext cx="0" cy="0"/>
          <a:chOff x="0" y="0"/>
          <a:chExt cx="0" cy="0"/>
        </a:xfrm>
      </p:grpSpPr>
      <p:sp>
        <p:nvSpPr>
          <p:cNvPr id="167" name="Google Shape;167;p13"/>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68" name="Google Shape;168;p13"/>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69" name="Google Shape;169;p13"/>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0" name="Google Shape;170;p13"/>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1" name="Google Shape;171;p13"/>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2" name="Google Shape;172;p13"/>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3" name="Google Shape;173;p13"/>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4" name="Google Shape;174;p13"/>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5" name="Google Shape;175;p13"/>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 name="Google Shape;176;p13"/>
          <p:cNvSpPr txBox="1"/>
          <p:nvPr>
            <p:ph hasCustomPrompt="1" idx="9" type="title"/>
          </p:nvPr>
        </p:nvSpPr>
        <p:spPr>
          <a:xfrm>
            <a:off x="2259638"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7" name="Google Shape;177;p13"/>
          <p:cNvSpPr txBox="1"/>
          <p:nvPr>
            <p:ph hasCustomPrompt="1" idx="13" type="title"/>
          </p:nvPr>
        </p:nvSpPr>
        <p:spPr>
          <a:xfrm>
            <a:off x="5775063"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8" name="Google Shape;178;p13"/>
          <p:cNvSpPr txBox="1"/>
          <p:nvPr>
            <p:ph hasCustomPrompt="1" idx="14" type="title"/>
          </p:nvPr>
        </p:nvSpPr>
        <p:spPr>
          <a:xfrm>
            <a:off x="2259638"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9" name="Google Shape;179;p13"/>
          <p:cNvSpPr txBox="1"/>
          <p:nvPr>
            <p:ph hasCustomPrompt="1" idx="15" type="title"/>
          </p:nvPr>
        </p:nvSpPr>
        <p:spPr>
          <a:xfrm>
            <a:off x="5775063"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954332" y="1253578"/>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672825" y="41929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532439">
            <a:off x="6598811" y="189753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7811366" y="2920743"/>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7826590" y="3732336"/>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42">
    <p:spTree>
      <p:nvGrpSpPr>
        <p:cNvPr id="194" name="Shape 194"/>
        <p:cNvGrpSpPr/>
        <p:nvPr/>
      </p:nvGrpSpPr>
      <p:grpSpPr>
        <a:xfrm>
          <a:off x="0" y="0"/>
          <a:ext cx="0" cy="0"/>
          <a:chOff x="0" y="0"/>
          <a:chExt cx="0" cy="0"/>
        </a:xfrm>
      </p:grpSpPr>
      <p:sp>
        <p:nvSpPr>
          <p:cNvPr id="195" name="Google Shape;195;p14"/>
          <p:cNvSpPr txBox="1"/>
          <p:nvPr>
            <p:ph hasCustomPrompt="1" type="title"/>
          </p:nvPr>
        </p:nvSpPr>
        <p:spPr>
          <a:xfrm>
            <a:off x="2515413" y="2611248"/>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p:nvPr>
            <p:ph hasCustomPrompt="1" idx="2" type="title"/>
          </p:nvPr>
        </p:nvSpPr>
        <p:spPr>
          <a:xfrm>
            <a:off x="5033788" y="2611248"/>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p:nvPr>
            <p:ph idx="1" type="subTitle"/>
          </p:nvPr>
        </p:nvSpPr>
        <p:spPr>
          <a:xfrm>
            <a:off x="71880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198" name="Google Shape;198;p14"/>
          <p:cNvSpPr txBox="1"/>
          <p:nvPr>
            <p:ph idx="3" type="subTitle"/>
          </p:nvPr>
        </p:nvSpPr>
        <p:spPr>
          <a:xfrm>
            <a:off x="872525" y="21566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 name="Google Shape;199;p14"/>
          <p:cNvSpPr txBox="1"/>
          <p:nvPr>
            <p:ph idx="4" type="subTitle"/>
          </p:nvPr>
        </p:nvSpPr>
        <p:spPr>
          <a:xfrm>
            <a:off x="323715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0" name="Google Shape;200;p14"/>
          <p:cNvSpPr txBox="1"/>
          <p:nvPr>
            <p:ph idx="5" type="subTitle"/>
          </p:nvPr>
        </p:nvSpPr>
        <p:spPr>
          <a:xfrm>
            <a:off x="3390900" y="215662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1" name="Google Shape;201;p14"/>
          <p:cNvSpPr txBox="1"/>
          <p:nvPr>
            <p:ph idx="6" type="subTitle"/>
          </p:nvPr>
        </p:nvSpPr>
        <p:spPr>
          <a:xfrm>
            <a:off x="5755500" y="16416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2" name="Google Shape;202;p14"/>
          <p:cNvSpPr txBox="1"/>
          <p:nvPr>
            <p:ph idx="7" type="subTitle"/>
          </p:nvPr>
        </p:nvSpPr>
        <p:spPr>
          <a:xfrm>
            <a:off x="5888425" y="21566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3" name="Google Shape;203;p14"/>
          <p:cNvSpPr txBox="1"/>
          <p:nvPr>
            <p:ph idx="8" type="subTitle"/>
          </p:nvPr>
        </p:nvSpPr>
        <p:spPr>
          <a:xfrm>
            <a:off x="1766775" y="3105100"/>
            <a:ext cx="30921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4" name="Google Shape;204;p14"/>
          <p:cNvSpPr txBox="1"/>
          <p:nvPr>
            <p:ph idx="9" type="subTitle"/>
          </p:nvPr>
        </p:nvSpPr>
        <p:spPr>
          <a:xfrm>
            <a:off x="2131725" y="362012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5" name="Google Shape;205;p14"/>
          <p:cNvSpPr txBox="1"/>
          <p:nvPr>
            <p:ph idx="13" type="subTitle"/>
          </p:nvPr>
        </p:nvSpPr>
        <p:spPr>
          <a:xfrm>
            <a:off x="4496350" y="3105100"/>
            <a:ext cx="26697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b="1" sz="2700">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b="1" sz="2700">
                <a:solidFill>
                  <a:schemeClr val="dk1"/>
                </a:solidFill>
                <a:latin typeface="Josefin Sans"/>
                <a:ea typeface="Josefin Sans"/>
                <a:cs typeface="Josefin Sans"/>
                <a:sym typeface="Josefin Sans"/>
              </a:defRPr>
            </a:lvl9pPr>
          </a:lstStyle>
          <a:p/>
        </p:txBody>
      </p:sp>
      <p:sp>
        <p:nvSpPr>
          <p:cNvPr id="206" name="Google Shape;206;p14"/>
          <p:cNvSpPr txBox="1"/>
          <p:nvPr>
            <p:ph idx="14" type="subTitle"/>
          </p:nvPr>
        </p:nvSpPr>
        <p:spPr>
          <a:xfrm>
            <a:off x="4650100" y="3620100"/>
            <a:ext cx="2362200" cy="6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7" name="Google Shape;207;p14"/>
          <p:cNvSpPr txBox="1"/>
          <p:nvPr>
            <p:ph hasCustomPrompt="1" idx="15" type="title"/>
          </p:nvPr>
        </p:nvSpPr>
        <p:spPr>
          <a:xfrm>
            <a:off x="1256225"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p:nvPr>
            <p:ph hasCustomPrompt="1" idx="16" type="title"/>
          </p:nvPr>
        </p:nvSpPr>
        <p:spPr>
          <a:xfrm>
            <a:off x="3774600"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p:nvPr>
            <p:ph hasCustomPrompt="1" idx="17" type="title"/>
          </p:nvPr>
        </p:nvSpPr>
        <p:spPr>
          <a:xfrm>
            <a:off x="6292975" y="1132242"/>
            <a:ext cx="1594800" cy="690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lgn="ctr">
              <a:spcBef>
                <a:spcPts val="0"/>
              </a:spcBef>
              <a:spcAft>
                <a:spcPts val="0"/>
              </a:spcAft>
              <a:buClr>
                <a:schemeClr val="dk1"/>
              </a:buClr>
              <a:buSzPts val="3000"/>
              <a:buNone/>
              <a:defRPr>
                <a:solidFill>
                  <a:schemeClr val="dk1"/>
                </a:solidFill>
              </a:defRPr>
            </a:lvl2pPr>
            <a:lvl3pPr lvl="2" rtl="0" algn="ctr">
              <a:spcBef>
                <a:spcPts val="0"/>
              </a:spcBef>
              <a:spcAft>
                <a:spcPts val="0"/>
              </a:spcAft>
              <a:buClr>
                <a:schemeClr val="dk1"/>
              </a:buClr>
              <a:buSzPts val="3000"/>
              <a:buNone/>
              <a:defRPr>
                <a:solidFill>
                  <a:schemeClr val="dk1"/>
                </a:solidFill>
              </a:defRPr>
            </a:lvl3pPr>
            <a:lvl4pPr lvl="3" rtl="0" algn="ctr">
              <a:spcBef>
                <a:spcPts val="0"/>
              </a:spcBef>
              <a:spcAft>
                <a:spcPts val="0"/>
              </a:spcAft>
              <a:buClr>
                <a:schemeClr val="dk1"/>
              </a:buClr>
              <a:buSzPts val="3000"/>
              <a:buNone/>
              <a:defRPr>
                <a:solidFill>
                  <a:schemeClr val="dk1"/>
                </a:solidFill>
              </a:defRPr>
            </a:lvl4pPr>
            <a:lvl5pPr lvl="4" rtl="0" algn="ctr">
              <a:spcBef>
                <a:spcPts val="0"/>
              </a:spcBef>
              <a:spcAft>
                <a:spcPts val="0"/>
              </a:spcAft>
              <a:buClr>
                <a:schemeClr val="dk1"/>
              </a:buClr>
              <a:buSzPts val="3000"/>
              <a:buNone/>
              <a:defRPr>
                <a:solidFill>
                  <a:schemeClr val="dk1"/>
                </a:solidFill>
              </a:defRPr>
            </a:lvl5pPr>
            <a:lvl6pPr lvl="5" rtl="0" algn="ctr">
              <a:spcBef>
                <a:spcPts val="0"/>
              </a:spcBef>
              <a:spcAft>
                <a:spcPts val="0"/>
              </a:spcAft>
              <a:buClr>
                <a:schemeClr val="dk1"/>
              </a:buClr>
              <a:buSzPts val="3000"/>
              <a:buNone/>
              <a:defRPr>
                <a:solidFill>
                  <a:schemeClr val="dk1"/>
                </a:solidFill>
              </a:defRPr>
            </a:lvl6pPr>
            <a:lvl7pPr lvl="6" rtl="0" algn="ctr">
              <a:spcBef>
                <a:spcPts val="0"/>
              </a:spcBef>
              <a:spcAft>
                <a:spcPts val="0"/>
              </a:spcAft>
              <a:buClr>
                <a:schemeClr val="dk1"/>
              </a:buClr>
              <a:buSzPts val="3000"/>
              <a:buNone/>
              <a:defRPr>
                <a:solidFill>
                  <a:schemeClr val="dk1"/>
                </a:solidFill>
              </a:defRPr>
            </a:lvl7pPr>
            <a:lvl8pPr lvl="7" rtl="0" algn="ctr">
              <a:spcBef>
                <a:spcPts val="0"/>
              </a:spcBef>
              <a:spcAft>
                <a:spcPts val="0"/>
              </a:spcAft>
              <a:buClr>
                <a:schemeClr val="dk1"/>
              </a:buClr>
              <a:buSzPts val="3000"/>
              <a:buNone/>
              <a:defRPr>
                <a:solidFill>
                  <a:schemeClr val="dk1"/>
                </a:solidFill>
              </a:defRPr>
            </a:lvl8pPr>
            <a:lvl9pPr lvl="8" rtl="0" algn="ctr">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flipH="1" rot="10800000">
            <a:off x="37927" y="43748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rot="10800000">
            <a:off x="6142736" y="4490064"/>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flipH="1" rot="10800000">
            <a:off x="6632383" y="4238575"/>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rot="10800000">
            <a:off x="6962402" y="4352337"/>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txBox="1"/>
          <p:nvPr>
            <p:ph idx="18" type="title"/>
          </p:nvPr>
        </p:nvSpPr>
        <p:spPr>
          <a:xfrm>
            <a:off x="2727000" y="363275"/>
            <a:ext cx="3690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217" name="Google Shape;217;p14"/>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24" name="Shape 224"/>
        <p:cNvGrpSpPr/>
        <p:nvPr/>
      </p:nvGrpSpPr>
      <p:grpSpPr>
        <a:xfrm>
          <a:off x="0" y="0"/>
          <a:ext cx="0" cy="0"/>
          <a:chOff x="0" y="0"/>
          <a:chExt cx="0" cy="0"/>
        </a:xfrm>
      </p:grpSpPr>
      <p:sp>
        <p:nvSpPr>
          <p:cNvPr id="225" name="Google Shape;225;p15"/>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6" name="Google Shape;226;p15"/>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7" name="Google Shape;227;p15"/>
          <p:cNvSpPr/>
          <p:nvPr/>
        </p:nvSpPr>
        <p:spPr>
          <a:xfrm>
            <a:off x="2301825" y="-81050"/>
            <a:ext cx="5472801"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rot="10800000">
            <a:off x="3105740" y="-321877"/>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rot="-5400000">
            <a:off x="5094113" y="-67676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rot="5400000">
            <a:off x="6553938" y="4582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rot="5400000">
            <a:off x="4522788" y="64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rot="5400000">
            <a:off x="8054788" y="93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rot="5400000">
            <a:off x="2853363" y="30173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rot="5400000">
            <a:off x="2401288" y="5398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rot="10800000">
            <a:off x="1820973" y="3982367"/>
            <a:ext cx="5577954"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4175688" y="4603443"/>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rot="5400000">
            <a:off x="3798057" y="394070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rot="-5400000">
            <a:off x="2853375" y="4363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rot="-5400000">
            <a:off x="5079550" y="43954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rot="-5400000">
            <a:off x="1555000" y="48415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rot="-5400000">
            <a:off x="6683875" y="467820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rot="-5400000">
            <a:off x="7201050" y="4504906"/>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6">
    <p:spTree>
      <p:nvGrpSpPr>
        <p:cNvPr id="243" name="Shape 243"/>
        <p:cNvGrpSpPr/>
        <p:nvPr/>
      </p:nvGrpSpPr>
      <p:grpSpPr>
        <a:xfrm>
          <a:off x="0" y="0"/>
          <a:ext cx="0" cy="0"/>
          <a:chOff x="0" y="0"/>
          <a:chExt cx="0" cy="0"/>
        </a:xfrm>
      </p:grpSpPr>
      <p:sp>
        <p:nvSpPr>
          <p:cNvPr id="244" name="Google Shape;244;p16"/>
          <p:cNvSpPr/>
          <p:nvPr/>
        </p:nvSpPr>
        <p:spPr>
          <a:xfrm flipH="1" rot="10800000">
            <a:off x="-34948" y="4374909"/>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flipH="1" rot="9281215">
            <a:off x="6963797"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flipH="1" rot="9280772">
            <a:off x="6019538"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rot="9281383">
            <a:off x="6014037"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txBox="1"/>
          <p:nvPr>
            <p:ph type="title"/>
          </p:nvPr>
        </p:nvSpPr>
        <p:spPr>
          <a:xfrm>
            <a:off x="2550000" y="3290249"/>
            <a:ext cx="4044000" cy="49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160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7" name="Google Shape;257;p16"/>
          <p:cNvSpPr txBox="1"/>
          <p:nvPr>
            <p:ph idx="1" type="subTitle"/>
          </p:nvPr>
        </p:nvSpPr>
        <p:spPr>
          <a:xfrm>
            <a:off x="2250150" y="1355551"/>
            <a:ext cx="4643700" cy="169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400"/>
              <a:buNone/>
              <a:defRPr sz="2400"/>
            </a:lvl1pPr>
            <a:lvl2pPr lvl="1" rtl="0" algn="ctr">
              <a:spcBef>
                <a:spcPts val="1600"/>
              </a:spcBef>
              <a:spcAft>
                <a:spcPts val="0"/>
              </a:spcAft>
              <a:buSzPts val="2400"/>
              <a:buNone/>
              <a:defRPr sz="2400"/>
            </a:lvl2pPr>
            <a:lvl3pPr lvl="2" rtl="0" algn="ctr">
              <a:spcBef>
                <a:spcPts val="1600"/>
              </a:spcBef>
              <a:spcAft>
                <a:spcPts val="0"/>
              </a:spcAft>
              <a:buSzPts val="2400"/>
              <a:buNone/>
              <a:defRPr sz="2400"/>
            </a:lvl3pPr>
            <a:lvl4pPr lvl="3" rtl="0" algn="ctr">
              <a:spcBef>
                <a:spcPts val="1600"/>
              </a:spcBef>
              <a:spcAft>
                <a:spcPts val="0"/>
              </a:spcAft>
              <a:buSzPts val="2400"/>
              <a:buNone/>
              <a:defRPr sz="2400"/>
            </a:lvl4pPr>
            <a:lvl5pPr lvl="4" rtl="0" algn="ctr">
              <a:spcBef>
                <a:spcPts val="1600"/>
              </a:spcBef>
              <a:spcAft>
                <a:spcPts val="0"/>
              </a:spcAft>
              <a:buSzPts val="2400"/>
              <a:buNone/>
              <a:defRPr sz="2400"/>
            </a:lvl5pPr>
            <a:lvl6pPr lvl="5" rtl="0" algn="ctr">
              <a:spcBef>
                <a:spcPts val="1600"/>
              </a:spcBef>
              <a:spcAft>
                <a:spcPts val="0"/>
              </a:spcAft>
              <a:buSzPts val="2400"/>
              <a:buNone/>
              <a:defRPr sz="2400"/>
            </a:lvl6pPr>
            <a:lvl7pPr lvl="6" rtl="0" algn="ctr">
              <a:spcBef>
                <a:spcPts val="1600"/>
              </a:spcBef>
              <a:spcAft>
                <a:spcPts val="0"/>
              </a:spcAft>
              <a:buSzPts val="2400"/>
              <a:buNone/>
              <a:defRPr sz="2400"/>
            </a:lvl7pPr>
            <a:lvl8pPr lvl="7" rtl="0" algn="ctr">
              <a:spcBef>
                <a:spcPts val="1600"/>
              </a:spcBef>
              <a:spcAft>
                <a:spcPts val="0"/>
              </a:spcAft>
              <a:buSzPts val="2400"/>
              <a:buNone/>
              <a:defRPr sz="2400"/>
            </a:lvl8pPr>
            <a:lvl9pPr lvl="8" rtl="0" algn="ctr">
              <a:spcBef>
                <a:spcPts val="1600"/>
              </a:spcBef>
              <a:spcAft>
                <a:spcPts val="1600"/>
              </a:spcAft>
              <a:buSzPts val="2400"/>
              <a:buNone/>
              <a:defRPr sz="2400"/>
            </a:lvl9pPr>
          </a:lstStyle>
          <a:p/>
        </p:txBody>
      </p:sp>
      <p:sp>
        <p:nvSpPr>
          <p:cNvPr id="258" name="Google Shape;258;p16"/>
          <p:cNvSpPr/>
          <p:nvPr/>
        </p:nvSpPr>
        <p:spPr>
          <a:xfrm rot="5400000">
            <a:off x="2341731" y="4809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spTree>
      <p:nvGrpSpPr>
        <p:cNvPr id="270" name="Shape 270"/>
        <p:cNvGrpSpPr/>
        <p:nvPr/>
      </p:nvGrpSpPr>
      <p:grpSpPr>
        <a:xfrm>
          <a:off x="0" y="0"/>
          <a:ext cx="0" cy="0"/>
          <a:chOff x="0" y="0"/>
          <a:chExt cx="0" cy="0"/>
        </a:xfrm>
      </p:grpSpPr>
      <p:sp>
        <p:nvSpPr>
          <p:cNvPr id="271" name="Google Shape;271;p17"/>
          <p:cNvSpPr txBox="1"/>
          <p:nvPr>
            <p:ph type="title"/>
          </p:nvPr>
        </p:nvSpPr>
        <p:spPr>
          <a:xfrm>
            <a:off x="710000" y="2261338"/>
            <a:ext cx="5319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2" name="Google Shape;272;p17"/>
          <p:cNvSpPr txBox="1"/>
          <p:nvPr>
            <p:ph hasCustomPrompt="1" idx="2" type="title"/>
          </p:nvPr>
        </p:nvSpPr>
        <p:spPr>
          <a:xfrm>
            <a:off x="710000" y="1164675"/>
            <a:ext cx="2932800" cy="978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p:nvPr>
            <p:ph idx="1" type="subTitle"/>
          </p:nvPr>
        </p:nvSpPr>
        <p:spPr>
          <a:xfrm>
            <a:off x="710000" y="3123913"/>
            <a:ext cx="3513300" cy="43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4" name="Google Shape;274;p17"/>
          <p:cNvSpPr/>
          <p:nvPr/>
        </p:nvSpPr>
        <p:spPr>
          <a:xfrm rot="10800000">
            <a:off x="3794725" y="3526224"/>
            <a:ext cx="5269500" cy="161730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flipH="1">
            <a:off x="4079409" y="0"/>
            <a:ext cx="3848746" cy="1015396"/>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4805860" y="0"/>
            <a:ext cx="5606452" cy="138838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4898284" y="3305534"/>
            <a:ext cx="4245815" cy="1838051"/>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flipH="1">
            <a:off x="5529737" y="3305400"/>
            <a:ext cx="3614274" cy="1837882"/>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flipH="1">
            <a:off x="5295901" y="0"/>
            <a:ext cx="3848110" cy="121936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flipH="1" rot="-5400000">
            <a:off x="4341681" y="47533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flipH="1" rot="5400000">
            <a:off x="5326056" y="4329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flipH="1" rot="-5400000">
            <a:off x="7106006" y="3674706"/>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87" name="Shape 287"/>
        <p:cNvGrpSpPr/>
        <p:nvPr/>
      </p:nvGrpSpPr>
      <p:grpSpPr>
        <a:xfrm>
          <a:off x="0" y="0"/>
          <a:ext cx="0" cy="0"/>
          <a:chOff x="0" y="0"/>
          <a:chExt cx="0" cy="0"/>
        </a:xfrm>
      </p:grpSpPr>
      <p:sp>
        <p:nvSpPr>
          <p:cNvPr id="288" name="Google Shape;288;p1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89" name="Google Shape;289;p18"/>
          <p:cNvSpPr txBox="1"/>
          <p:nvPr>
            <p:ph hasCustomPrompt="1" idx="2" type="title"/>
          </p:nvPr>
        </p:nvSpPr>
        <p:spPr>
          <a:xfrm>
            <a:off x="884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0" name="Google Shape;290;p18"/>
          <p:cNvSpPr txBox="1"/>
          <p:nvPr>
            <p:ph idx="1" type="subTitle"/>
          </p:nvPr>
        </p:nvSpPr>
        <p:spPr>
          <a:xfrm>
            <a:off x="1099425" y="2130913"/>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1" name="Google Shape;291;p18"/>
          <p:cNvSpPr txBox="1"/>
          <p:nvPr>
            <p:ph hasCustomPrompt="1" idx="3" type="title"/>
          </p:nvPr>
        </p:nvSpPr>
        <p:spPr>
          <a:xfrm>
            <a:off x="5058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2" name="Google Shape;292;p18"/>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3" name="Google Shape;293;p18"/>
          <p:cNvSpPr txBox="1"/>
          <p:nvPr>
            <p:ph hasCustomPrompt="1" idx="5" type="title"/>
          </p:nvPr>
        </p:nvSpPr>
        <p:spPr>
          <a:xfrm>
            <a:off x="2971798" y="3109475"/>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4" name="Google Shape;294;p18"/>
          <p:cNvSpPr txBox="1"/>
          <p:nvPr>
            <p:ph idx="6" type="subTitle"/>
          </p:nvPr>
        </p:nvSpPr>
        <p:spPr>
          <a:xfrm>
            <a:off x="3186425" y="3740725"/>
            <a:ext cx="2771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5" name="Google Shape;295;p18"/>
          <p:cNvSpPr/>
          <p:nvPr/>
        </p:nvSpPr>
        <p:spPr>
          <a:xfrm flipH="1" rot="10800000">
            <a:off x="6626826" y="3797502"/>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flipH="1" rot="10800000">
            <a:off x="6287025" y="4590289"/>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flipH="1">
            <a:off x="6239900" y="4742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flipH="1">
            <a:off x="7868588" y="44840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flipH="1">
            <a:off x="7496815" y="4087142"/>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flipH="1">
            <a:off x="8130075" y="4087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flipH="1">
            <a:off x="8852338" y="34447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flipH="1">
            <a:off x="-249101" y="82083"/>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flipH="1">
            <a:off x="40728" y="-26426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flipH="1" rot="10800000">
            <a:off x="1156313" y="4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flipH="1" rot="10800000">
            <a:off x="-299025" y="-6351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flipH="1" rot="10800000">
            <a:off x="959925" y="8917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flipH="1">
            <a:off x="2802975" y="232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flipH="1" rot="10800000">
            <a:off x="172563" y="14693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3">
    <p:spTree>
      <p:nvGrpSpPr>
        <p:cNvPr id="309" name="Shape 309"/>
        <p:cNvGrpSpPr/>
        <p:nvPr/>
      </p:nvGrpSpPr>
      <p:grpSpPr>
        <a:xfrm>
          <a:off x="0" y="0"/>
          <a:ext cx="0" cy="0"/>
          <a:chOff x="0" y="0"/>
          <a:chExt cx="0" cy="0"/>
        </a:xfrm>
      </p:grpSpPr>
      <p:sp>
        <p:nvSpPr>
          <p:cNvPr id="310" name="Google Shape;310;p19"/>
          <p:cNvSpPr txBox="1"/>
          <p:nvPr>
            <p:ph idx="1" type="subTitle"/>
          </p:nvPr>
        </p:nvSpPr>
        <p:spPr>
          <a:xfrm>
            <a:off x="2080050" y="2645675"/>
            <a:ext cx="40695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1" name="Google Shape;311;p19"/>
          <p:cNvSpPr txBox="1"/>
          <p:nvPr>
            <p:ph hasCustomPrompt="1" type="title"/>
          </p:nvPr>
        </p:nvSpPr>
        <p:spPr>
          <a:xfrm>
            <a:off x="2185351" y="2107163"/>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2" name="Google Shape;312;p19"/>
          <p:cNvSpPr txBox="1"/>
          <p:nvPr>
            <p:ph idx="2" type="subTitle"/>
          </p:nvPr>
        </p:nvSpPr>
        <p:spPr>
          <a:xfrm>
            <a:off x="3939875" y="3984725"/>
            <a:ext cx="42090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3" name="Google Shape;313;p19"/>
          <p:cNvSpPr txBox="1"/>
          <p:nvPr>
            <p:ph hasCustomPrompt="1" idx="3" type="title"/>
          </p:nvPr>
        </p:nvSpPr>
        <p:spPr>
          <a:xfrm>
            <a:off x="4114925" y="3446225"/>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4" name="Google Shape;314;p19"/>
          <p:cNvSpPr txBox="1"/>
          <p:nvPr>
            <p:ph idx="4" type="subTitle"/>
          </p:nvPr>
        </p:nvSpPr>
        <p:spPr>
          <a:xfrm>
            <a:off x="150725" y="1306600"/>
            <a:ext cx="4069500" cy="6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5" name="Google Shape;315;p19"/>
          <p:cNvSpPr txBox="1"/>
          <p:nvPr>
            <p:ph hasCustomPrompt="1" idx="5" type="title"/>
          </p:nvPr>
        </p:nvSpPr>
        <p:spPr>
          <a:xfrm>
            <a:off x="256025" y="768100"/>
            <a:ext cx="3858900" cy="69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16" name="Google Shape;316;p19"/>
          <p:cNvSpPr/>
          <p:nvPr/>
        </p:nvSpPr>
        <p:spPr>
          <a:xfrm flipH="1">
            <a:off x="3939631" y="122"/>
            <a:ext cx="5126677" cy="157321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flipH="1" rot="10800000">
            <a:off x="1272707" y="4105046"/>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rot="10800000">
            <a:off x="-1307833" y="3723489"/>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flipH="1" rot="10800000">
            <a:off x="5013468" y="40"/>
            <a:ext cx="4130832" cy="178819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rot="10800000">
            <a:off x="5628780" y="489"/>
            <a:ext cx="3515148" cy="178787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flipH="1" rot="10800000">
            <a:off x="-10490" y="3895966"/>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rot="5400000">
            <a:off x="3159444" y="424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rot="5400000">
            <a:off x="1528331" y="4264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rot="-5400000">
            <a:off x="2223694" y="4212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rot="5400000">
            <a:off x="872119" y="36301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rot="5400000">
            <a:off x="6821956" y="789581"/>
            <a:ext cx="163500" cy="16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rot="5400000">
            <a:off x="5209844" y="821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rot="-5400000">
            <a:off x="7250456" y="17882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rot="5400000">
            <a:off x="4382131" y="1221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30" name="Shape 330"/>
        <p:cNvGrpSpPr/>
        <p:nvPr/>
      </p:nvGrpSpPr>
      <p:grpSpPr>
        <a:xfrm>
          <a:off x="0" y="0"/>
          <a:ext cx="0" cy="0"/>
          <a:chOff x="0" y="0"/>
          <a:chExt cx="0" cy="0"/>
        </a:xfrm>
      </p:grpSpPr>
      <p:sp>
        <p:nvSpPr>
          <p:cNvPr id="331" name="Google Shape;331;p20"/>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32" name="Google Shape;332;p20"/>
          <p:cNvSpPr/>
          <p:nvPr/>
        </p:nvSpPr>
        <p:spPr>
          <a:xfrm flipH="1">
            <a:off x="-141518"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flipH="1" rot="10800000">
            <a:off x="-241297"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rot="-10484947">
            <a:off x="-69791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flipH="1" rot="10800000">
            <a:off x="1759263"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flipH="1" rot="10800000">
            <a:off x="869351"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flipH="1" rot="10800000">
            <a:off x="91151" y="12623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hasCustomPrompt="1" idx="2" type="title"/>
          </p:nvPr>
        </p:nvSpPr>
        <p:spPr>
          <a:xfrm>
            <a:off x="3105600" y="1164675"/>
            <a:ext cx="29328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 name="Google Shape;30;p3"/>
          <p:cNvSpPr/>
          <p:nvPr/>
        </p:nvSpPr>
        <p:spPr>
          <a:xfrm rot="10800000">
            <a:off x="-260192"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10800000">
            <a:off x="158481"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11013"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32175"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8888"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365175"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874550"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6621274"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338" name="Shape 338"/>
        <p:cNvGrpSpPr/>
        <p:nvPr/>
      </p:nvGrpSpPr>
      <p:grpSpPr>
        <a:xfrm>
          <a:off x="0" y="0"/>
          <a:ext cx="0" cy="0"/>
          <a:chOff x="0" y="0"/>
          <a:chExt cx="0" cy="0"/>
        </a:xfrm>
      </p:grpSpPr>
      <p:sp>
        <p:nvSpPr>
          <p:cNvPr id="339" name="Google Shape;339;p2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40" name="Google Shape;340;p21"/>
          <p:cNvSpPr/>
          <p:nvPr/>
        </p:nvSpPr>
        <p:spPr>
          <a:xfrm rot="1518785">
            <a:off x="6954573" y="11686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rot="1519228">
            <a:off x="6010314" y="-585860"/>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flipH="1" rot="1518617">
            <a:off x="6004813" y="-50311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rot="-5400000">
            <a:off x="6589131" y="165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rot="-5400000">
            <a:off x="8006419" y="3300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rot="5400000">
            <a:off x="7311056" y="382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rot="-5400000">
            <a:off x="8597531" y="900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47" name="Shape 347"/>
        <p:cNvGrpSpPr/>
        <p:nvPr/>
      </p:nvGrpSpPr>
      <p:grpSpPr>
        <a:xfrm>
          <a:off x="0" y="0"/>
          <a:ext cx="0" cy="0"/>
          <a:chOff x="0" y="0"/>
          <a:chExt cx="0" cy="0"/>
        </a:xfrm>
      </p:grpSpPr>
      <p:sp>
        <p:nvSpPr>
          <p:cNvPr id="348" name="Google Shape;348;p2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49" name="Google Shape;349;p22"/>
          <p:cNvSpPr/>
          <p:nvPr/>
        </p:nvSpPr>
        <p:spPr>
          <a:xfrm>
            <a:off x="59995" y="104"/>
            <a:ext cx="3198939" cy="98175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rot="10800000">
            <a:off x="11674" y="-160"/>
            <a:ext cx="2577485" cy="1116125"/>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flipH="1" rot="10800000">
            <a:off x="11556" y="278"/>
            <a:ext cx="2193727" cy="1115769"/>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flipH="1" rot="5400000">
            <a:off x="3258931"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flipH="1" rot="5400000">
            <a:off x="1272669" y="444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flipH="1" rot="5400000">
            <a:off x="376506" y="1358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55" name="Shape 355"/>
        <p:cNvGrpSpPr/>
        <p:nvPr/>
      </p:nvGrpSpPr>
      <p:grpSpPr>
        <a:xfrm>
          <a:off x="0" y="0"/>
          <a:ext cx="0" cy="0"/>
          <a:chOff x="0" y="0"/>
          <a:chExt cx="0" cy="0"/>
        </a:xfrm>
      </p:grpSpPr>
      <p:sp>
        <p:nvSpPr>
          <p:cNvPr id="356" name="Google Shape;356;p23"/>
          <p:cNvSpPr txBox="1"/>
          <p:nvPr>
            <p:ph type="title"/>
          </p:nvPr>
        </p:nvSpPr>
        <p:spPr>
          <a:xfrm>
            <a:off x="710525" y="1974875"/>
            <a:ext cx="2073600" cy="1193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 name="Google Shape;357;p23"/>
          <p:cNvSpPr/>
          <p:nvPr/>
        </p:nvSpPr>
        <p:spPr>
          <a:xfrm rot="5400000">
            <a:off x="6103527" y="2087160"/>
            <a:ext cx="5127422" cy="9535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rot="5400000">
            <a:off x="6173920" y="2173333"/>
            <a:ext cx="5143202" cy="79695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flipH="1" rot="5400000">
            <a:off x="6143644" y="2143144"/>
            <a:ext cx="5143337" cy="85737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rot="10800000">
            <a:off x="8190469" y="29254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rot="10800000">
            <a:off x="8438581" y="18091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8223019" y="4506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rot="10800000">
            <a:off x="8093069" y="3575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2">
    <p:spTree>
      <p:nvGrpSpPr>
        <p:cNvPr id="364" name="Shape 364"/>
        <p:cNvGrpSpPr/>
        <p:nvPr/>
      </p:nvGrpSpPr>
      <p:grpSpPr>
        <a:xfrm>
          <a:off x="0" y="0"/>
          <a:ext cx="0" cy="0"/>
          <a:chOff x="0" y="0"/>
          <a:chExt cx="0" cy="0"/>
        </a:xfrm>
      </p:grpSpPr>
      <p:sp>
        <p:nvSpPr>
          <p:cNvPr id="365" name="Google Shape;365;p2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66" name="Google Shape;366;p24"/>
          <p:cNvSpPr/>
          <p:nvPr/>
        </p:nvSpPr>
        <p:spPr>
          <a:xfrm flipH="1" rot="-3280717">
            <a:off x="7781743" y="3792720"/>
            <a:ext cx="2443146" cy="939983"/>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rot="-4712503">
            <a:off x="7628681" y="3954489"/>
            <a:ext cx="3153935" cy="1121083"/>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flipH="1" rot="-4136030">
            <a:off x="7516847" y="3617988"/>
            <a:ext cx="3605675" cy="119468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7">
    <p:spTree>
      <p:nvGrpSpPr>
        <p:cNvPr id="372" name="Shape 372"/>
        <p:cNvGrpSpPr/>
        <p:nvPr/>
      </p:nvGrpSpPr>
      <p:grpSpPr>
        <a:xfrm>
          <a:off x="0" y="0"/>
          <a:ext cx="0" cy="0"/>
          <a:chOff x="0" y="0"/>
          <a:chExt cx="0" cy="0"/>
        </a:xfrm>
      </p:grpSpPr>
      <p:sp>
        <p:nvSpPr>
          <p:cNvPr id="373" name="Google Shape;373;p2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74" name="Google Shape;374;p25"/>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8">
    <p:spTree>
      <p:nvGrpSpPr>
        <p:cNvPr id="380" name="Shape 380"/>
        <p:cNvGrpSpPr/>
        <p:nvPr/>
      </p:nvGrpSpPr>
      <p:grpSpPr>
        <a:xfrm>
          <a:off x="0" y="0"/>
          <a:ext cx="0" cy="0"/>
          <a:chOff x="0" y="0"/>
          <a:chExt cx="0" cy="0"/>
        </a:xfrm>
      </p:grpSpPr>
      <p:sp>
        <p:nvSpPr>
          <p:cNvPr id="381" name="Google Shape;381;p2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82" name="Google Shape;382;p26"/>
          <p:cNvSpPr/>
          <p:nvPr/>
        </p:nvSpPr>
        <p:spPr>
          <a:xfrm flipH="1" rot="10800000">
            <a:off x="-1381510" y="2985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rot="9732937">
            <a:off x="-1662691" y="-41184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flipH="1" rot="10173584">
            <a:off x="-2452873" y="-34456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flipH="1" rot="5400000">
            <a:off x="2728806" y="59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flipH="1" rot="5400000">
            <a:off x="1104144"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flipH="1" rot="5400000">
            <a:off x="306356" y="1001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4">
    <p:spTree>
      <p:nvGrpSpPr>
        <p:cNvPr id="388" name="Shape 388"/>
        <p:cNvGrpSpPr/>
        <p:nvPr/>
      </p:nvGrpSpPr>
      <p:grpSpPr>
        <a:xfrm>
          <a:off x="0" y="0"/>
          <a:ext cx="0" cy="0"/>
          <a:chOff x="0" y="0"/>
          <a:chExt cx="0" cy="0"/>
        </a:xfrm>
      </p:grpSpPr>
      <p:sp>
        <p:nvSpPr>
          <p:cNvPr id="389" name="Google Shape;389;p27"/>
          <p:cNvSpPr/>
          <p:nvPr/>
        </p:nvSpPr>
        <p:spPr>
          <a:xfrm rot="10800000">
            <a:off x="28128" y="4556975"/>
            <a:ext cx="9115826" cy="630425"/>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rot="10800000">
            <a:off x="264" y="4660381"/>
            <a:ext cx="9143690" cy="527019"/>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flipH="1" rot="10800000">
            <a:off x="0" y="4620366"/>
            <a:ext cx="9144078" cy="56703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393" name="Google Shape;393;p27"/>
          <p:cNvSpPr/>
          <p:nvPr/>
        </p:nvSpPr>
        <p:spPr>
          <a:xfrm rot="5400000">
            <a:off x="5105631" y="4538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rot="5400000">
            <a:off x="2614144" y="4570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rot="-5400000">
            <a:off x="8149681" y="44399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rot="5400000">
            <a:off x="171556" y="4654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30">
    <p:spTree>
      <p:nvGrpSpPr>
        <p:cNvPr id="397" name="Shape 397"/>
        <p:cNvGrpSpPr/>
        <p:nvPr/>
      </p:nvGrpSpPr>
      <p:grpSpPr>
        <a:xfrm>
          <a:off x="0" y="0"/>
          <a:ext cx="0" cy="0"/>
          <a:chOff x="0" y="0"/>
          <a:chExt cx="0" cy="0"/>
        </a:xfrm>
      </p:grpSpPr>
      <p:sp>
        <p:nvSpPr>
          <p:cNvPr id="398" name="Google Shape;398;p2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99" name="Google Shape;399;p28"/>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rot="3639566">
            <a:off x="8848749" y="3810222"/>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rot="3637394">
            <a:off x="7609045" y="4405221"/>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rot="-7162606">
            <a:off x="8189482" y="4018840"/>
            <a:ext cx="98461"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rot="3639566">
            <a:off x="6737804" y="4153075"/>
            <a:ext cx="163469" cy="1634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31">
    <p:spTree>
      <p:nvGrpSpPr>
        <p:cNvPr id="406" name="Shape 406"/>
        <p:cNvGrpSpPr/>
        <p:nvPr/>
      </p:nvGrpSpPr>
      <p:grpSpPr>
        <a:xfrm>
          <a:off x="0" y="0"/>
          <a:ext cx="0" cy="0"/>
          <a:chOff x="0" y="0"/>
          <a:chExt cx="0" cy="0"/>
        </a:xfrm>
      </p:grpSpPr>
      <p:sp>
        <p:nvSpPr>
          <p:cNvPr id="407" name="Google Shape;407;p29"/>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08" name="Google Shape;408;p29"/>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34">
    <p:spTree>
      <p:nvGrpSpPr>
        <p:cNvPr id="413" name="Shape 413"/>
        <p:cNvGrpSpPr/>
        <p:nvPr/>
      </p:nvGrpSpPr>
      <p:grpSpPr>
        <a:xfrm>
          <a:off x="0" y="0"/>
          <a:ext cx="0" cy="0"/>
          <a:chOff x="0" y="0"/>
          <a:chExt cx="0" cy="0"/>
        </a:xfrm>
      </p:grpSpPr>
      <p:sp>
        <p:nvSpPr>
          <p:cNvPr id="414" name="Google Shape;414;p3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15" name="Google Shape;415;p30"/>
          <p:cNvSpPr/>
          <p:nvPr/>
        </p:nvSpPr>
        <p:spPr>
          <a:xfrm flipH="1" rot="-5911893">
            <a:off x="-8708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flipH="1" rot="-515846">
            <a:off x="-2829770"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flipH="1">
            <a:off x="-2852836"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rot="10800000">
            <a:off x="7544677" y="63541"/>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flipH="1" rot="-9732937">
            <a:off x="6592039" y="-378158"/>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rot="-10173584">
            <a:off x="7084740" y="-310873"/>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rot="5400000">
            <a:off x="8509906" y="1003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rot="5400000">
            <a:off x="6823844" y="121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rot="-5400000">
            <a:off x="365881" y="6002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rot="5400000">
            <a:off x="1715256" y="1801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4"/>
          <p:cNvSpPr txBox="1"/>
          <p:nvPr>
            <p:ph idx="1" type="body"/>
          </p:nvPr>
        </p:nvSpPr>
        <p:spPr>
          <a:xfrm>
            <a:off x="718675" y="1028700"/>
            <a:ext cx="7706400" cy="3574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Font typeface="Anaheim"/>
              <a:buAutoNum type="arabicPeriod"/>
              <a:defRPr sz="12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38">
    <p:spTree>
      <p:nvGrpSpPr>
        <p:cNvPr id="425" name="Shape 425"/>
        <p:cNvGrpSpPr/>
        <p:nvPr/>
      </p:nvGrpSpPr>
      <p:grpSpPr>
        <a:xfrm>
          <a:off x="0" y="0"/>
          <a:ext cx="0" cy="0"/>
          <a:chOff x="0" y="0"/>
          <a:chExt cx="0" cy="0"/>
        </a:xfrm>
      </p:grpSpPr>
      <p:sp>
        <p:nvSpPr>
          <p:cNvPr id="426" name="Google Shape;426;p3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27" name="Google Shape;427;p31"/>
          <p:cNvSpPr/>
          <p:nvPr/>
        </p:nvSpPr>
        <p:spPr>
          <a:xfrm flipH="1" rot="10800000">
            <a:off x="-614789" y="7941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rot="9367883">
            <a:off x="-881240" y="-32226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flipH="1" rot="9944222">
            <a:off x="-1417570" y="-278867"/>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rot="5400000">
            <a:off x="1088106" y="691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rot="5400000">
            <a:off x="7730244" y="4383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rot="-5400000">
            <a:off x="400881" y="724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rot="5400000">
            <a:off x="6958806" y="1997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CUSTOM_39">
    <p:spTree>
      <p:nvGrpSpPr>
        <p:cNvPr id="437" name="Shape 437"/>
        <p:cNvGrpSpPr/>
        <p:nvPr/>
      </p:nvGrpSpPr>
      <p:grpSpPr>
        <a:xfrm>
          <a:off x="0" y="0"/>
          <a:ext cx="0" cy="0"/>
          <a:chOff x="0" y="0"/>
          <a:chExt cx="0" cy="0"/>
        </a:xfrm>
      </p:grpSpPr>
      <p:sp>
        <p:nvSpPr>
          <p:cNvPr id="438" name="Google Shape;438;p3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39" name="Google Shape;439;p32"/>
          <p:cNvSpPr/>
          <p:nvPr/>
        </p:nvSpPr>
        <p:spPr>
          <a:xfrm rot="5772639">
            <a:off x="8598824" y="-560579"/>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706905">
            <a:off x="7020027" y="-33567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7020070" y="-335758"/>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5400000">
            <a:off x="-693662"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flipH="1" rot="5399497">
            <a:off x="-191814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rot="5400440">
            <a:off x="-221906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089719" y="363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478769" y="31162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rot="10800000">
            <a:off x="625181" y="1410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812319" y="4651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rot="5400000">
            <a:off x="8776881" y="382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rot="5400000">
            <a:off x="6958944" y="1889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rot="-5400000">
            <a:off x="7277406" y="4337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rot="5400000">
            <a:off x="8513881" y="8568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44">
    <p:spTree>
      <p:nvGrpSpPr>
        <p:cNvPr id="456" name="Shape 456"/>
        <p:cNvGrpSpPr/>
        <p:nvPr/>
      </p:nvGrpSpPr>
      <p:grpSpPr>
        <a:xfrm>
          <a:off x="0" y="0"/>
          <a:ext cx="0" cy="0"/>
          <a:chOff x="0" y="0"/>
          <a:chExt cx="0" cy="0"/>
        </a:xfrm>
      </p:grpSpPr>
      <p:sp>
        <p:nvSpPr>
          <p:cNvPr id="457" name="Google Shape;457;p33"/>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58" name="Google Shape;458;p33"/>
          <p:cNvSpPr/>
          <p:nvPr/>
        </p:nvSpPr>
        <p:spPr>
          <a:xfrm rot="10800000">
            <a:off x="4827336" y="4320028"/>
            <a:ext cx="3936983" cy="1153922"/>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flipH="1" rot="10800000">
            <a:off x="5609830" y="3895999"/>
            <a:ext cx="5735030" cy="157795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rot="10800000">
            <a:off x="6110409" y="4087929"/>
            <a:ext cx="3937105" cy="1386022"/>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CUSTOM_45">
    <p:spTree>
      <p:nvGrpSpPr>
        <p:cNvPr id="465" name="Shape 465"/>
        <p:cNvGrpSpPr/>
        <p:nvPr/>
      </p:nvGrpSpPr>
      <p:grpSpPr>
        <a:xfrm>
          <a:off x="0" y="0"/>
          <a:ext cx="0" cy="0"/>
          <a:chOff x="0" y="0"/>
          <a:chExt cx="0" cy="0"/>
        </a:xfrm>
      </p:grpSpPr>
      <p:sp>
        <p:nvSpPr>
          <p:cNvPr id="466" name="Google Shape;466;p3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67" name="Google Shape;467;p34"/>
          <p:cNvSpPr/>
          <p:nvPr/>
        </p:nvSpPr>
        <p:spPr>
          <a:xfrm>
            <a:off x="-175093" y="-11"/>
            <a:ext cx="3936983" cy="103860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flipH="1">
            <a:off x="-2755633" y="-11"/>
            <a:ext cx="5735030" cy="1420156"/>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458290" y="-11"/>
            <a:ext cx="3937105" cy="1247680"/>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flipH="1" rot="5400000">
            <a:off x="4202856" y="124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flipH="1" rot="5400000">
            <a:off x="902469" y="801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flipH="1" rot="-5400000">
            <a:off x="1597831" y="8545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flipH="1" rot="5400000">
            <a:off x="246256" y="1371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USTOM_47">
    <p:spTree>
      <p:nvGrpSpPr>
        <p:cNvPr id="474" name="Shape 474"/>
        <p:cNvGrpSpPr/>
        <p:nvPr/>
      </p:nvGrpSpPr>
      <p:grpSpPr>
        <a:xfrm>
          <a:off x="0" y="0"/>
          <a:ext cx="0" cy="0"/>
          <a:chOff x="0" y="0"/>
          <a:chExt cx="0" cy="0"/>
        </a:xfrm>
      </p:grpSpPr>
      <p:sp>
        <p:nvSpPr>
          <p:cNvPr id="475" name="Google Shape;475;p3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76" name="Google Shape;476;p35"/>
          <p:cNvSpPr/>
          <p:nvPr/>
        </p:nvSpPr>
        <p:spPr>
          <a:xfrm flipH="1">
            <a:off x="6742285" y="4150269"/>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rot="-1432117">
            <a:off x="6298030" y="4370786"/>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flipH="1" rot="-855778">
            <a:off x="6382945" y="4253784"/>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rot="3043967">
            <a:off x="8461110" y="3707189"/>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rot="3041162">
            <a:off x="7337669" y="4513351"/>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rot="-7758838">
            <a:off x="7842708" y="4032580"/>
            <a:ext cx="98490" cy="98722"/>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rot="3043967">
            <a:off x="6441045" y="4409310"/>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CUSTOM_48">
    <p:spTree>
      <p:nvGrpSpPr>
        <p:cNvPr id="483" name="Shape 483"/>
        <p:cNvGrpSpPr/>
        <p:nvPr/>
      </p:nvGrpSpPr>
      <p:grpSpPr>
        <a:xfrm>
          <a:off x="0" y="0"/>
          <a:ext cx="0" cy="0"/>
          <a:chOff x="0" y="0"/>
          <a:chExt cx="0" cy="0"/>
        </a:xfrm>
      </p:grpSpPr>
      <p:sp>
        <p:nvSpPr>
          <p:cNvPr id="484" name="Google Shape;484;p3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85" name="Google Shape;485;p36"/>
          <p:cNvSpPr/>
          <p:nvPr/>
        </p:nvSpPr>
        <p:spPr>
          <a:xfrm rot="10800000">
            <a:off x="-1079229" y="4069511"/>
            <a:ext cx="4337666" cy="1074138"/>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flipH="1" rot="10800000">
            <a:off x="-97988" y="4199995"/>
            <a:ext cx="2978019" cy="943653"/>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rot="5400000">
            <a:off x="3391556" y="48975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rot="-5400000">
            <a:off x="1730281" y="43403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rot="5400000">
            <a:off x="628131" y="3448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490" name="Shape 490"/>
        <p:cNvGrpSpPr/>
        <p:nvPr/>
      </p:nvGrpSpPr>
      <p:grpSpPr>
        <a:xfrm>
          <a:off x="0" y="0"/>
          <a:ext cx="0" cy="0"/>
          <a:chOff x="0" y="0"/>
          <a:chExt cx="0" cy="0"/>
        </a:xfrm>
      </p:grpSpPr>
      <p:sp>
        <p:nvSpPr>
          <p:cNvPr id="491" name="Google Shape;491;p37"/>
          <p:cNvSpPr/>
          <p:nvPr/>
        </p:nvSpPr>
        <p:spPr>
          <a:xfrm rot="10800000">
            <a:off x="7575354"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flipH="1" rot="-9367883">
            <a:off x="713109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rot="-9944222">
            <a:off x="7216014"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txBox="1"/>
          <p:nvPr>
            <p:ph idx="1" type="body"/>
          </p:nvPr>
        </p:nvSpPr>
        <p:spPr>
          <a:xfrm>
            <a:off x="718675" y="3658150"/>
            <a:ext cx="3411600" cy="9042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SzPts val="1800"/>
              <a:buChar char="●"/>
              <a:defRPr b="1" sz="3000">
                <a:solidFill>
                  <a:schemeClr val="lt1"/>
                </a:solidFill>
                <a:latin typeface="Josefin Sans"/>
                <a:ea typeface="Josefin Sans"/>
                <a:cs typeface="Josefin Sans"/>
                <a:sym typeface="Josefin Sans"/>
              </a:defRPr>
            </a:lvl1pPr>
            <a:lvl2pPr indent="-317500" lvl="1" marL="9144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2pPr>
            <a:lvl3pPr indent="-317500" lvl="2" marL="13716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3pPr>
            <a:lvl4pPr indent="-317500" lvl="3" marL="18288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4pPr>
            <a:lvl5pPr indent="-317500" lvl="4" marL="22860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5pPr>
            <a:lvl6pPr indent="-317500" lvl="5" marL="27432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6pPr>
            <a:lvl7pPr indent="-317500" lvl="6" marL="32004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7pPr>
            <a:lvl8pPr indent="-317500" lvl="7" marL="36576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8pPr>
            <a:lvl9pPr indent="-317500" lvl="8" marL="4114800" rtl="0">
              <a:lnSpc>
                <a:spcPct val="100000"/>
              </a:lnSpc>
              <a:spcBef>
                <a:spcPts val="0"/>
              </a:spcBef>
              <a:spcAft>
                <a:spcPts val="0"/>
              </a:spcAft>
              <a:buSzPts val="1400"/>
              <a:buChar char="■"/>
              <a:defRPr b="1" sz="3000">
                <a:solidFill>
                  <a:schemeClr val="dk1"/>
                </a:solidFill>
                <a:latin typeface="Josefin Sans"/>
                <a:ea typeface="Josefin Sans"/>
                <a:cs typeface="Josefin Sans"/>
                <a:sym typeface="Josefin Sans"/>
              </a:defRPr>
            </a:lvl9pPr>
          </a:lstStyle>
          <a:p/>
        </p:txBody>
      </p:sp>
      <p:sp>
        <p:nvSpPr>
          <p:cNvPr id="495" name="Google Shape;495;p37"/>
          <p:cNvSpPr/>
          <p:nvPr/>
        </p:nvSpPr>
        <p:spPr>
          <a:xfrm rot="5400000">
            <a:off x="8853656" y="8192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rot="5400000">
            <a:off x="7501469" y="7192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rot="-5400000">
            <a:off x="8196831" y="66660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rot="5400000">
            <a:off x="6845256" y="844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40">
    <p:spTree>
      <p:nvGrpSpPr>
        <p:cNvPr id="499" name="Shape 499"/>
        <p:cNvGrpSpPr/>
        <p:nvPr/>
      </p:nvGrpSpPr>
      <p:grpSpPr>
        <a:xfrm>
          <a:off x="0" y="0"/>
          <a:ext cx="0" cy="0"/>
          <a:chOff x="0" y="0"/>
          <a:chExt cx="0" cy="0"/>
        </a:xfrm>
      </p:grpSpPr>
      <p:sp>
        <p:nvSpPr>
          <p:cNvPr id="500" name="Google Shape;500;p38"/>
          <p:cNvSpPr/>
          <p:nvPr/>
        </p:nvSpPr>
        <p:spPr>
          <a:xfrm flipH="1" rot="10800000">
            <a:off x="-913868"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rot="9367883">
            <a:off x="-1180318"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flipH="1" rot="9944222">
            <a:off x="-1716649"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txBox="1"/>
          <p:nvPr>
            <p:ph type="title"/>
          </p:nvPr>
        </p:nvSpPr>
        <p:spPr>
          <a:xfrm>
            <a:off x="718675" y="1076025"/>
            <a:ext cx="3782700" cy="2839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6500"/>
            </a:lvl1pPr>
            <a:lvl2pPr lvl="1" rtl="0" algn="r">
              <a:spcBef>
                <a:spcPts val="0"/>
              </a:spcBef>
              <a:spcAft>
                <a:spcPts val="0"/>
              </a:spcAft>
              <a:buSzPts val="6500"/>
              <a:buNone/>
              <a:defRPr sz="6500"/>
            </a:lvl2pPr>
            <a:lvl3pPr lvl="2" rtl="0" algn="r">
              <a:spcBef>
                <a:spcPts val="0"/>
              </a:spcBef>
              <a:spcAft>
                <a:spcPts val="0"/>
              </a:spcAft>
              <a:buSzPts val="6500"/>
              <a:buNone/>
              <a:defRPr sz="6500"/>
            </a:lvl3pPr>
            <a:lvl4pPr lvl="3" rtl="0" algn="r">
              <a:spcBef>
                <a:spcPts val="0"/>
              </a:spcBef>
              <a:spcAft>
                <a:spcPts val="0"/>
              </a:spcAft>
              <a:buSzPts val="6500"/>
              <a:buNone/>
              <a:defRPr sz="6500"/>
            </a:lvl4pPr>
            <a:lvl5pPr lvl="4" rtl="0" algn="r">
              <a:spcBef>
                <a:spcPts val="0"/>
              </a:spcBef>
              <a:spcAft>
                <a:spcPts val="0"/>
              </a:spcAft>
              <a:buSzPts val="6500"/>
              <a:buNone/>
              <a:defRPr sz="6500"/>
            </a:lvl5pPr>
            <a:lvl6pPr lvl="5" rtl="0" algn="r">
              <a:spcBef>
                <a:spcPts val="0"/>
              </a:spcBef>
              <a:spcAft>
                <a:spcPts val="0"/>
              </a:spcAft>
              <a:buSzPts val="6500"/>
              <a:buNone/>
              <a:defRPr sz="6500"/>
            </a:lvl6pPr>
            <a:lvl7pPr lvl="6" rtl="0" algn="r">
              <a:spcBef>
                <a:spcPts val="0"/>
              </a:spcBef>
              <a:spcAft>
                <a:spcPts val="0"/>
              </a:spcAft>
              <a:buSzPts val="6500"/>
              <a:buNone/>
              <a:defRPr sz="6500"/>
            </a:lvl7pPr>
            <a:lvl8pPr lvl="7" rtl="0" algn="r">
              <a:spcBef>
                <a:spcPts val="0"/>
              </a:spcBef>
              <a:spcAft>
                <a:spcPts val="0"/>
              </a:spcAft>
              <a:buSzPts val="6500"/>
              <a:buNone/>
              <a:defRPr sz="6500"/>
            </a:lvl8pPr>
            <a:lvl9pPr lvl="8" rtl="0" algn="r">
              <a:spcBef>
                <a:spcPts val="0"/>
              </a:spcBef>
              <a:spcAft>
                <a:spcPts val="0"/>
              </a:spcAft>
              <a:buSzPts val="6500"/>
              <a:buNone/>
              <a:defRPr sz="6500"/>
            </a:lvl9pPr>
          </a:lstStyle>
          <a:p/>
        </p:txBody>
      </p:sp>
      <p:sp>
        <p:nvSpPr>
          <p:cNvPr id="504" name="Google Shape;504;p38"/>
          <p:cNvSpPr/>
          <p:nvPr/>
        </p:nvSpPr>
        <p:spPr>
          <a:xfrm>
            <a:off x="-1041647"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flipH="1" rot="1067063">
            <a:off x="-1322829"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rot="626416">
            <a:off x="-2113010"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rot="5400000">
            <a:off x="393556" y="394526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rot="5400000">
            <a:off x="827744" y="4359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rot="-5400000">
            <a:off x="1266956" y="43673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rot="5400000">
            <a:off x="110881" y="805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43">
    <p:spTree>
      <p:nvGrpSpPr>
        <p:cNvPr id="511" name="Shape 511"/>
        <p:cNvGrpSpPr/>
        <p:nvPr/>
      </p:nvGrpSpPr>
      <p:grpSpPr>
        <a:xfrm>
          <a:off x="0" y="0"/>
          <a:ext cx="0" cy="0"/>
          <a:chOff x="0" y="0"/>
          <a:chExt cx="0" cy="0"/>
        </a:xfrm>
      </p:grpSpPr>
      <p:sp>
        <p:nvSpPr>
          <p:cNvPr id="512" name="Google Shape;512;p39"/>
          <p:cNvSpPr txBox="1"/>
          <p:nvPr>
            <p:ph idx="1" type="subTitle"/>
          </p:nvPr>
        </p:nvSpPr>
        <p:spPr>
          <a:xfrm>
            <a:off x="1262692" y="2915250"/>
            <a:ext cx="2877600" cy="69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513" name="Google Shape;513;p39"/>
          <p:cNvSpPr txBox="1"/>
          <p:nvPr>
            <p:ph hasCustomPrompt="1" type="title"/>
          </p:nvPr>
        </p:nvSpPr>
        <p:spPr>
          <a:xfrm>
            <a:off x="1262643" y="1614000"/>
            <a:ext cx="2877600" cy="1209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8000"/>
              <a:buNone/>
              <a:defRPr sz="8000"/>
            </a:lvl1pPr>
            <a:lvl2pPr lvl="1" rtl="0" algn="r">
              <a:spcBef>
                <a:spcPts val="0"/>
              </a:spcBef>
              <a:spcAft>
                <a:spcPts val="0"/>
              </a:spcAft>
              <a:buSzPts val="8000"/>
              <a:buNone/>
              <a:defRPr sz="8000"/>
            </a:lvl2pPr>
            <a:lvl3pPr lvl="2" rtl="0" algn="r">
              <a:spcBef>
                <a:spcPts val="0"/>
              </a:spcBef>
              <a:spcAft>
                <a:spcPts val="0"/>
              </a:spcAft>
              <a:buSzPts val="8000"/>
              <a:buNone/>
              <a:defRPr sz="8000"/>
            </a:lvl3pPr>
            <a:lvl4pPr lvl="3" rtl="0" algn="r">
              <a:spcBef>
                <a:spcPts val="0"/>
              </a:spcBef>
              <a:spcAft>
                <a:spcPts val="0"/>
              </a:spcAft>
              <a:buSzPts val="8000"/>
              <a:buNone/>
              <a:defRPr sz="8000"/>
            </a:lvl4pPr>
            <a:lvl5pPr lvl="4" rtl="0" algn="r">
              <a:spcBef>
                <a:spcPts val="0"/>
              </a:spcBef>
              <a:spcAft>
                <a:spcPts val="0"/>
              </a:spcAft>
              <a:buSzPts val="8000"/>
              <a:buNone/>
              <a:defRPr sz="8000"/>
            </a:lvl5pPr>
            <a:lvl6pPr lvl="5" rtl="0" algn="r">
              <a:spcBef>
                <a:spcPts val="0"/>
              </a:spcBef>
              <a:spcAft>
                <a:spcPts val="0"/>
              </a:spcAft>
              <a:buSzPts val="8000"/>
              <a:buNone/>
              <a:defRPr sz="8000"/>
            </a:lvl6pPr>
            <a:lvl7pPr lvl="6" rtl="0" algn="r">
              <a:spcBef>
                <a:spcPts val="0"/>
              </a:spcBef>
              <a:spcAft>
                <a:spcPts val="0"/>
              </a:spcAft>
              <a:buSzPts val="8000"/>
              <a:buNone/>
              <a:defRPr sz="8000"/>
            </a:lvl7pPr>
            <a:lvl8pPr lvl="7" rtl="0" algn="r">
              <a:spcBef>
                <a:spcPts val="0"/>
              </a:spcBef>
              <a:spcAft>
                <a:spcPts val="0"/>
              </a:spcAft>
              <a:buSzPts val="8000"/>
              <a:buNone/>
              <a:defRPr sz="8000"/>
            </a:lvl8pPr>
            <a:lvl9pPr lvl="8" rtl="0" algn="r">
              <a:spcBef>
                <a:spcPts val="0"/>
              </a:spcBef>
              <a:spcAft>
                <a:spcPts val="0"/>
              </a:spcAft>
              <a:buSzPts val="8000"/>
              <a:buNone/>
              <a:defRPr sz="8000"/>
            </a:lvl9pPr>
          </a:lstStyle>
          <a:p>
            <a:r>
              <a:t>xx%</a:t>
            </a:r>
          </a:p>
        </p:txBody>
      </p:sp>
      <p:sp>
        <p:nvSpPr>
          <p:cNvPr id="514" name="Google Shape;514;p39"/>
          <p:cNvSpPr/>
          <p:nvPr/>
        </p:nvSpPr>
        <p:spPr>
          <a:xfrm rot="-9281215">
            <a:off x="-38626"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9"/>
          <p:cNvSpPr/>
          <p:nvPr/>
        </p:nvSpPr>
        <p:spPr>
          <a:xfrm rot="-9280772">
            <a:off x="-649223"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flipH="1" rot="-9281383">
            <a:off x="-1125488"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flipH="1" rot="10800000">
            <a:off x="-874529" y="6363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rot="9367883">
            <a:off x="-1140979"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flipH="1" rot="9944222">
            <a:off x="-1677309" y="-294645"/>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rot="5400000">
            <a:off x="1614606" y="6706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rot="5400000">
            <a:off x="1071344" y="42445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rot="-5400000">
            <a:off x="957781" y="5179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rot="5400000">
            <a:off x="415131" y="36097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524" name="Shape 524"/>
        <p:cNvGrpSpPr/>
        <p:nvPr/>
      </p:nvGrpSpPr>
      <p:grpSpPr>
        <a:xfrm>
          <a:off x="0" y="0"/>
          <a:ext cx="0" cy="0"/>
          <a:chOff x="0" y="0"/>
          <a:chExt cx="0" cy="0"/>
        </a:xfrm>
      </p:grpSpPr>
      <p:sp>
        <p:nvSpPr>
          <p:cNvPr id="525" name="Google Shape;525;p40"/>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526" name="Google Shape;526;p40"/>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7" name="Google Shape;527;p40"/>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528" name="Google Shape;528;p40"/>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29" name="Google Shape;529;p40"/>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530" name="Google Shape;530;p40"/>
          <p:cNvSpPr/>
          <p:nvPr/>
        </p:nvSpPr>
        <p:spPr>
          <a:xfrm flipH="1" rot="-10350985">
            <a:off x="6450155" y="-124771"/>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7168769" y="-99365"/>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flipH="1" rot="10800000">
            <a:off x="7678176" y="-210266"/>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rot="10350985">
            <a:off x="-562292" y="-173408"/>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256621" y="1276811"/>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2164021" y="490661"/>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flipH="1">
            <a:off x="-353582" y="-148002"/>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rot="10800000">
            <a:off x="-402608" y="-258904"/>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3" name="Google Shape;63;p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4" name="Google Shape;64;p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5" name="Google Shape;65;p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6" name="Google Shape;66;p5"/>
          <p:cNvSpPr/>
          <p:nvPr/>
        </p:nvSpPr>
        <p:spPr>
          <a:xfrm rot="10376871">
            <a:off x="-495921" y="-203555"/>
            <a:ext cx="4143688" cy="141169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93226" y="8386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8776" y="6334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2981851" y="2502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01027" y="-164602"/>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10800000">
            <a:off x="-259611" y="-297078"/>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rot="-448972">
            <a:off x="5418223" y="3906226"/>
            <a:ext cx="4114989" cy="1394558"/>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800000">
            <a:off x="6276637" y="4026301"/>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6885137" y="4472397"/>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544" name="Shape 544"/>
        <p:cNvGrpSpPr/>
        <p:nvPr/>
      </p:nvGrpSpPr>
      <p:grpSpPr>
        <a:xfrm>
          <a:off x="0" y="0"/>
          <a:ext cx="0" cy="0"/>
          <a:chOff x="0" y="0"/>
          <a:chExt cx="0" cy="0"/>
        </a:xfrm>
      </p:grpSpPr>
      <p:sp>
        <p:nvSpPr>
          <p:cNvPr id="545" name="Google Shape;545;p41"/>
          <p:cNvSpPr txBox="1"/>
          <p:nvPr>
            <p:ph idx="1" type="subTitle"/>
          </p:nvPr>
        </p:nvSpPr>
        <p:spPr>
          <a:xfrm>
            <a:off x="4658775" y="3441800"/>
            <a:ext cx="2087700" cy="94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6" name="Google Shape;546;p41"/>
          <p:cNvSpPr txBox="1"/>
          <p:nvPr>
            <p:ph idx="2" type="subTitle"/>
          </p:nvPr>
        </p:nvSpPr>
        <p:spPr>
          <a:xfrm>
            <a:off x="2397771" y="1400250"/>
            <a:ext cx="2087700" cy="94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7" name="Google Shape;547;p41"/>
          <p:cNvSpPr txBox="1"/>
          <p:nvPr>
            <p:ph type="title"/>
          </p:nvPr>
        </p:nvSpPr>
        <p:spPr>
          <a:xfrm>
            <a:off x="4658771" y="2806100"/>
            <a:ext cx="2087700" cy="63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rtl="0" algn="r">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548" name="Google Shape;548;p41"/>
          <p:cNvSpPr txBox="1"/>
          <p:nvPr>
            <p:ph idx="3" type="title"/>
          </p:nvPr>
        </p:nvSpPr>
        <p:spPr>
          <a:xfrm>
            <a:off x="2397771" y="764550"/>
            <a:ext cx="2087700" cy="63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b="1" sz="2700">
                <a:latin typeface="Fira Sans Condensed"/>
                <a:ea typeface="Fira Sans Condensed"/>
                <a:cs typeface="Fira Sans Condensed"/>
                <a:sym typeface="Fira Sans Condensed"/>
              </a:defRPr>
            </a:lvl9pPr>
          </a:lstStyle>
          <a:p/>
        </p:txBody>
      </p:sp>
      <p:sp>
        <p:nvSpPr>
          <p:cNvPr id="549" name="Google Shape;549;p41"/>
          <p:cNvSpPr/>
          <p:nvPr/>
        </p:nvSpPr>
        <p:spPr>
          <a:xfrm>
            <a:off x="485275" y="3859450"/>
            <a:ext cx="3336529" cy="1283560"/>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p:nvPr/>
        </p:nvSpPr>
        <p:spPr>
          <a:xfrm flipH="1" rot="1432232">
            <a:off x="-470789" y="4165605"/>
            <a:ext cx="4306753" cy="1531081"/>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1"/>
          <p:cNvSpPr/>
          <p:nvPr/>
        </p:nvSpPr>
        <p:spPr>
          <a:xfrm rot="5772258">
            <a:off x="7200936" y="-653045"/>
            <a:ext cx="2023504" cy="19351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1"/>
          <p:cNvSpPr/>
          <p:nvPr/>
        </p:nvSpPr>
        <p:spPr>
          <a:xfrm rot="707044">
            <a:off x="5289054" y="-380400"/>
            <a:ext cx="4307387" cy="1170580"/>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a:off x="5289100" y="-380553"/>
            <a:ext cx="4306711" cy="128365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rot="855605">
            <a:off x="-610970" y="4000688"/>
            <a:ext cx="4923475" cy="1631508"/>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rot="5400000">
            <a:off x="2493669" y="40945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rot="5400000">
            <a:off x="1141481" y="39944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1"/>
          <p:cNvSpPr/>
          <p:nvPr/>
        </p:nvSpPr>
        <p:spPr>
          <a:xfrm rot="-5400000">
            <a:off x="1836844" y="39418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rot="5400000">
            <a:off x="485269" y="33596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rot="5400000">
            <a:off x="7169406" y="9648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rot="5400000">
            <a:off x="5817219" y="8647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rot="-5400000">
            <a:off x="6512581" y="8121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rot="5400000">
            <a:off x="5161006" y="229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
    <p:spTree>
      <p:nvGrpSpPr>
        <p:cNvPr id="563" name="Shape 563"/>
        <p:cNvGrpSpPr/>
        <p:nvPr/>
      </p:nvGrpSpPr>
      <p:grpSpPr>
        <a:xfrm>
          <a:off x="0" y="0"/>
          <a:ext cx="0" cy="0"/>
          <a:chOff x="0" y="0"/>
          <a:chExt cx="0" cy="0"/>
        </a:xfrm>
      </p:grpSpPr>
      <p:sp>
        <p:nvSpPr>
          <p:cNvPr id="564" name="Google Shape;564;p42"/>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5" name="Google Shape;565;p42"/>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6" name="Google Shape;566;p42"/>
          <p:cNvSpPr/>
          <p:nvPr/>
        </p:nvSpPr>
        <p:spPr>
          <a:xfrm rot="-5400000">
            <a:off x="-1029861" y="815281"/>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p:nvPr/>
        </p:nvSpPr>
        <p:spPr>
          <a:xfrm rot="-5400000">
            <a:off x="-1888219" y="1592238"/>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rot="5400000">
            <a:off x="387256" y="36107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rot="5400000">
            <a:off x="603369" y="1722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rot="5400000">
            <a:off x="-751978" y="255224"/>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rot="5400000">
            <a:off x="1033906" y="11430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rot="5400000">
            <a:off x="1978444" y="200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rot="5400000">
            <a:off x="6115544" y="2556136"/>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rot="5400000">
            <a:off x="6901950" y="2423794"/>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rot="-5400000">
            <a:off x="8658344" y="1391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p:nvPr/>
        </p:nvSpPr>
        <p:spPr>
          <a:xfrm rot="-5400000">
            <a:off x="8377131" y="3215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2"/>
          <p:cNvSpPr/>
          <p:nvPr/>
        </p:nvSpPr>
        <p:spPr>
          <a:xfrm rot="-5400000">
            <a:off x="7021777" y="3324160"/>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rot="-5400000">
            <a:off x="8011694" y="38594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rot="-5400000">
            <a:off x="7002056" y="4917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580" name="Shape 580"/>
        <p:cNvGrpSpPr/>
        <p:nvPr/>
      </p:nvGrpSpPr>
      <p:grpSpPr>
        <a:xfrm>
          <a:off x="0" y="0"/>
          <a:ext cx="0" cy="0"/>
          <a:chOff x="0" y="0"/>
          <a:chExt cx="0" cy="0"/>
        </a:xfrm>
      </p:grpSpPr>
      <p:sp>
        <p:nvSpPr>
          <p:cNvPr id="581" name="Google Shape;581;p43"/>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582" name="Google Shape;582;p43"/>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3" name="Google Shape;583;p43"/>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4" name="Google Shape;584;p43"/>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5" name="Google Shape;585;p43"/>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6" name="Google Shape;586;p43"/>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7" name="Google Shape;587;p43"/>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88" name="Google Shape;588;p43"/>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89" name="Google Shape;589;p43"/>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0" name="Google Shape;590;p43"/>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91" name="Google Shape;591;p43"/>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2" name="Google Shape;592;p43"/>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593" name="Google Shape;593;p43"/>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94" name="Google Shape;594;p43"/>
          <p:cNvSpPr/>
          <p:nvPr/>
        </p:nvSpPr>
        <p:spPr>
          <a:xfrm>
            <a:off x="5587299" y="-2095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flipH="1" rot="10800000">
            <a:off x="6906325" y="-5251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rot="-3279262">
            <a:off x="7901589" y="-9730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flipH="1">
            <a:off x="-3333926" y="-2107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rot="10800000">
            <a:off x="-142195" y="-5263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flipH="1" rot="3279262">
            <a:off x="-162965" y="-9742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flipH="1" rot="10800000">
            <a:off x="2572953" y="1123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flipH="1" rot="10800000">
            <a:off x="890628" y="3486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flipH="1" rot="10800000">
            <a:off x="201303" y="10527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flipH="1" rot="10800000">
            <a:off x="1363978" y="7378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0">
    <p:spTree>
      <p:nvGrpSpPr>
        <p:cNvPr id="608" name="Shape 608"/>
        <p:cNvGrpSpPr/>
        <p:nvPr/>
      </p:nvGrpSpPr>
      <p:grpSpPr>
        <a:xfrm>
          <a:off x="0" y="0"/>
          <a:ext cx="0" cy="0"/>
          <a:chOff x="0" y="0"/>
          <a:chExt cx="0" cy="0"/>
        </a:xfrm>
      </p:grpSpPr>
      <p:sp>
        <p:nvSpPr>
          <p:cNvPr id="609" name="Google Shape;609;p44"/>
          <p:cNvSpPr/>
          <p:nvPr/>
        </p:nvSpPr>
        <p:spPr>
          <a:xfrm flipH="1" rot="-5400000">
            <a:off x="7394663" y="2761041"/>
            <a:ext cx="2443246" cy="56873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rot="-5399497">
            <a:off x="6547057" y="1922604"/>
            <a:ext cx="4515337" cy="678344"/>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flipH="1" rot="-5400440">
            <a:off x="6201606" y="2210242"/>
            <a:ext cx="5161707" cy="72292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3" name="Google Shape;613;p44"/>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4" name="Google Shape;614;p44"/>
          <p:cNvSpPr txBox="1"/>
          <p:nvPr>
            <p:ph idx="3" type="subTitle"/>
          </p:nvPr>
        </p:nvSpPr>
        <p:spPr>
          <a:xfrm>
            <a:off x="8120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5" name="Google Shape;615;p44"/>
          <p:cNvSpPr txBox="1"/>
          <p:nvPr>
            <p:ph idx="4" type="subTitle"/>
          </p:nvPr>
        </p:nvSpPr>
        <p:spPr>
          <a:xfrm>
            <a:off x="10940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6" name="Google Shape;616;p44"/>
          <p:cNvSpPr txBox="1"/>
          <p:nvPr>
            <p:ph idx="5" type="subTitle"/>
          </p:nvPr>
        </p:nvSpPr>
        <p:spPr>
          <a:xfrm>
            <a:off x="3328941"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7" name="Google Shape;617;p44"/>
          <p:cNvSpPr txBox="1"/>
          <p:nvPr>
            <p:ph idx="6" type="subTitle"/>
          </p:nvPr>
        </p:nvSpPr>
        <p:spPr>
          <a:xfrm>
            <a:off x="3610941"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18" name="Google Shape;618;p44"/>
          <p:cNvSpPr txBox="1"/>
          <p:nvPr>
            <p:ph idx="7" type="subTitle"/>
          </p:nvPr>
        </p:nvSpPr>
        <p:spPr>
          <a:xfrm>
            <a:off x="812063"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19" name="Google Shape;619;p44"/>
          <p:cNvSpPr txBox="1"/>
          <p:nvPr>
            <p:ph idx="8" type="subTitle"/>
          </p:nvPr>
        </p:nvSpPr>
        <p:spPr>
          <a:xfrm>
            <a:off x="1094063"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0" name="Google Shape;620;p44"/>
          <p:cNvSpPr txBox="1"/>
          <p:nvPr>
            <p:ph idx="9" type="subTitle"/>
          </p:nvPr>
        </p:nvSpPr>
        <p:spPr>
          <a:xfrm>
            <a:off x="58458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1" name="Google Shape;621;p44"/>
          <p:cNvSpPr txBox="1"/>
          <p:nvPr>
            <p:ph idx="13" type="subTitle"/>
          </p:nvPr>
        </p:nvSpPr>
        <p:spPr>
          <a:xfrm>
            <a:off x="61278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2" name="Google Shape;622;p44"/>
          <p:cNvSpPr txBox="1"/>
          <p:nvPr>
            <p:ph idx="14" type="subTitle"/>
          </p:nvPr>
        </p:nvSpPr>
        <p:spPr>
          <a:xfrm>
            <a:off x="5845816" y="35097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23" name="Google Shape;623;p44"/>
          <p:cNvSpPr txBox="1"/>
          <p:nvPr>
            <p:ph idx="15" type="subTitle"/>
          </p:nvPr>
        </p:nvSpPr>
        <p:spPr>
          <a:xfrm>
            <a:off x="6127816" y="38288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24" name="Google Shape;624;p4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625" name="Google Shape;625;p44"/>
          <p:cNvSpPr/>
          <p:nvPr/>
        </p:nvSpPr>
        <p:spPr>
          <a:xfrm>
            <a:off x="8351719" y="1688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8364481" y="48082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p:nvPr/>
        </p:nvSpPr>
        <p:spPr>
          <a:xfrm rot="10800000">
            <a:off x="8515231" y="14905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7940944" y="299724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rot="5400000">
            <a:off x="-1539825" y="1069929"/>
            <a:ext cx="3336529" cy="605972"/>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flipH="1" rot="6392579">
            <a:off x="-2086596" y="339210"/>
            <a:ext cx="4108425" cy="112552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rot="5980549">
            <a:off x="-2375690" y="502831"/>
            <a:ext cx="4840630" cy="113463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rot="10800000">
            <a:off x="115388" y="209797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rot="10800000">
            <a:off x="361275" y="42206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333025" y="144100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rot="10800000">
            <a:off x="1593613" y="-33062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9">
    <p:spTree>
      <p:nvGrpSpPr>
        <p:cNvPr id="636" name="Shape 636"/>
        <p:cNvGrpSpPr/>
        <p:nvPr/>
      </p:nvGrpSpPr>
      <p:grpSpPr>
        <a:xfrm>
          <a:off x="0" y="0"/>
          <a:ext cx="0" cy="0"/>
          <a:chOff x="0" y="0"/>
          <a:chExt cx="0" cy="0"/>
        </a:xfrm>
      </p:grpSpPr>
      <p:sp>
        <p:nvSpPr>
          <p:cNvPr id="637" name="Google Shape;637;p45"/>
          <p:cNvSpPr txBox="1"/>
          <p:nvPr>
            <p:ph type="title"/>
          </p:nvPr>
        </p:nvSpPr>
        <p:spPr>
          <a:xfrm>
            <a:off x="1098938" y="125692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38" name="Google Shape;638;p45"/>
          <p:cNvSpPr txBox="1"/>
          <p:nvPr>
            <p:ph idx="1" type="subTitle"/>
          </p:nvPr>
        </p:nvSpPr>
        <p:spPr>
          <a:xfrm>
            <a:off x="1098938" y="157409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9" name="Google Shape;639;p45"/>
          <p:cNvSpPr txBox="1"/>
          <p:nvPr>
            <p:ph idx="2" type="title"/>
          </p:nvPr>
        </p:nvSpPr>
        <p:spPr>
          <a:xfrm>
            <a:off x="6001463" y="125692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0" name="Google Shape;640;p45"/>
          <p:cNvSpPr txBox="1"/>
          <p:nvPr>
            <p:ph idx="3" type="subTitle"/>
          </p:nvPr>
        </p:nvSpPr>
        <p:spPr>
          <a:xfrm>
            <a:off x="6001463" y="157409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1" name="Google Shape;641;p45"/>
          <p:cNvSpPr txBox="1"/>
          <p:nvPr>
            <p:ph idx="4" type="title"/>
          </p:nvPr>
        </p:nvSpPr>
        <p:spPr>
          <a:xfrm>
            <a:off x="1120238" y="34032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2" name="Google Shape;642;p45"/>
          <p:cNvSpPr txBox="1"/>
          <p:nvPr>
            <p:ph idx="5" type="subTitle"/>
          </p:nvPr>
        </p:nvSpPr>
        <p:spPr>
          <a:xfrm>
            <a:off x="1120238" y="37203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3" name="Google Shape;643;p45"/>
          <p:cNvSpPr txBox="1"/>
          <p:nvPr>
            <p:ph idx="6" type="title"/>
          </p:nvPr>
        </p:nvSpPr>
        <p:spPr>
          <a:xfrm>
            <a:off x="6022763" y="34032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4" name="Google Shape;644;p45"/>
          <p:cNvSpPr txBox="1"/>
          <p:nvPr>
            <p:ph idx="7" type="subTitle"/>
          </p:nvPr>
        </p:nvSpPr>
        <p:spPr>
          <a:xfrm>
            <a:off x="6022763" y="37203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5" name="Google Shape;645;p45"/>
          <p:cNvSpPr txBox="1"/>
          <p:nvPr>
            <p:ph idx="8" type="title"/>
          </p:nvPr>
        </p:nvSpPr>
        <p:spPr>
          <a:xfrm>
            <a:off x="3550200" y="2330063"/>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46" name="Google Shape;646;p45"/>
          <p:cNvSpPr txBox="1"/>
          <p:nvPr>
            <p:ph idx="9" type="subTitle"/>
          </p:nvPr>
        </p:nvSpPr>
        <p:spPr>
          <a:xfrm>
            <a:off x="3550200" y="2647235"/>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7" name="Google Shape;647;p45"/>
          <p:cNvSpPr/>
          <p:nvPr/>
        </p:nvSpPr>
        <p:spPr>
          <a:xfrm flipH="1" rot="-1518785">
            <a:off x="108221" y="-13636"/>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flipH="1" rot="-1519228">
            <a:off x="-502377" y="-7163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rot="-1518617">
            <a:off x="-978642" y="-63361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727683" y="4105400"/>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flipH="1" rot="1432117">
            <a:off x="-994133" y="4325918"/>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rot="855778">
            <a:off x="-1530463" y="4208916"/>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13"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654" name="Google Shape;654;p45"/>
          <p:cNvSpPr/>
          <p:nvPr/>
        </p:nvSpPr>
        <p:spPr>
          <a:xfrm rot="5400000">
            <a:off x="2668844" y="152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rot="5400000">
            <a:off x="1006581"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rot="-5400000">
            <a:off x="2012019" y="-1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rot="5400000">
            <a:off x="350369"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658" name="Shape 658"/>
        <p:cNvGrpSpPr/>
        <p:nvPr/>
      </p:nvGrpSpPr>
      <p:grpSpPr>
        <a:xfrm>
          <a:off x="0" y="0"/>
          <a:ext cx="0" cy="0"/>
          <a:chOff x="0" y="0"/>
          <a:chExt cx="0" cy="0"/>
        </a:xfrm>
      </p:grpSpPr>
      <p:sp>
        <p:nvSpPr>
          <p:cNvPr id="659" name="Google Shape;659;p4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660" name="Google Shape;660;p46"/>
          <p:cNvSpPr txBox="1"/>
          <p:nvPr>
            <p:ph idx="2" type="title"/>
          </p:nvPr>
        </p:nvSpPr>
        <p:spPr>
          <a:xfrm>
            <a:off x="99087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1" name="Google Shape;661;p46"/>
          <p:cNvSpPr txBox="1"/>
          <p:nvPr>
            <p:ph idx="1" type="subTitle"/>
          </p:nvPr>
        </p:nvSpPr>
        <p:spPr>
          <a:xfrm>
            <a:off x="99087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2" name="Google Shape;662;p46"/>
          <p:cNvSpPr txBox="1"/>
          <p:nvPr>
            <p:ph idx="3" type="title"/>
          </p:nvPr>
        </p:nvSpPr>
        <p:spPr>
          <a:xfrm>
            <a:off x="2272775" y="29638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3" name="Google Shape;663;p46"/>
          <p:cNvSpPr txBox="1"/>
          <p:nvPr>
            <p:ph idx="4" type="subTitle"/>
          </p:nvPr>
        </p:nvSpPr>
        <p:spPr>
          <a:xfrm>
            <a:off x="2272775" y="34174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4" name="Google Shape;664;p46"/>
          <p:cNvSpPr txBox="1"/>
          <p:nvPr>
            <p:ph idx="5" type="title"/>
          </p:nvPr>
        </p:nvSpPr>
        <p:spPr>
          <a:xfrm>
            <a:off x="611852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5" name="Google Shape;665;p46"/>
          <p:cNvSpPr txBox="1"/>
          <p:nvPr>
            <p:ph idx="6" type="subTitle"/>
          </p:nvPr>
        </p:nvSpPr>
        <p:spPr>
          <a:xfrm>
            <a:off x="611852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6" name="Google Shape;666;p46"/>
          <p:cNvSpPr txBox="1"/>
          <p:nvPr>
            <p:ph idx="7" type="title"/>
          </p:nvPr>
        </p:nvSpPr>
        <p:spPr>
          <a:xfrm>
            <a:off x="4836600" y="29638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7" name="Google Shape;667;p46"/>
          <p:cNvSpPr txBox="1"/>
          <p:nvPr>
            <p:ph idx="8" type="subTitle"/>
          </p:nvPr>
        </p:nvSpPr>
        <p:spPr>
          <a:xfrm>
            <a:off x="4836600" y="34174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8" name="Google Shape;668;p46"/>
          <p:cNvSpPr txBox="1"/>
          <p:nvPr>
            <p:ph idx="9" type="title"/>
          </p:nvPr>
        </p:nvSpPr>
        <p:spPr>
          <a:xfrm>
            <a:off x="3554675" y="1530450"/>
            <a:ext cx="2034600" cy="45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669" name="Google Shape;669;p46"/>
          <p:cNvSpPr txBox="1"/>
          <p:nvPr>
            <p:ph idx="13" type="subTitle"/>
          </p:nvPr>
        </p:nvSpPr>
        <p:spPr>
          <a:xfrm>
            <a:off x="3554675" y="1984050"/>
            <a:ext cx="2034600" cy="63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0" name="Google Shape;670;p46"/>
          <p:cNvSpPr/>
          <p:nvPr/>
        </p:nvSpPr>
        <p:spPr>
          <a:xfrm>
            <a:off x="-614789" y="4059903"/>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flipH="1" rot="1432117">
            <a:off x="-881240" y="4280420"/>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rot="855778">
            <a:off x="-1417570" y="4163418"/>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flipH="1" rot="5027361">
            <a:off x="8598824" y="4042096"/>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flipH="1" rot="10093095">
            <a:off x="7020027" y="4448297"/>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flipH="1" rot="10800000">
            <a:off x="7020070" y="4354984"/>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rot="5400000">
            <a:off x="8594081" y="42478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rot="5400000">
            <a:off x="810844" y="4323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rot="-5400000">
            <a:off x="7937256" y="4095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rot="5400000">
            <a:off x="154631" y="36889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spTree>
      <p:nvGrpSpPr>
        <p:cNvPr id="680" name="Shape 680"/>
        <p:cNvGrpSpPr/>
        <p:nvPr/>
      </p:nvGrpSpPr>
      <p:grpSpPr>
        <a:xfrm>
          <a:off x="0" y="0"/>
          <a:ext cx="0" cy="0"/>
          <a:chOff x="0" y="0"/>
          <a:chExt cx="0" cy="0"/>
        </a:xfrm>
      </p:grpSpPr>
      <p:sp>
        <p:nvSpPr>
          <p:cNvPr id="681" name="Google Shape;681;p47"/>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2" name="Google Shape;682;p47"/>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3" name="Google Shape;683;p47"/>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4" name="Google Shape;684;p47"/>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5" name="Google Shape;685;p47"/>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6" name="Google Shape;686;p47"/>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7" name="Google Shape;687;p47"/>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88" name="Google Shape;688;p47"/>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89" name="Google Shape;689;p47"/>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0" name="Google Shape;690;p47"/>
          <p:cNvSpPr/>
          <p:nvPr/>
        </p:nvSpPr>
        <p:spPr>
          <a:xfrm flipH="1" rot="-5400000">
            <a:off x="-3096997"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rot="5400000">
            <a:off x="-1921300" y="309843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flipH="1" rot="147">
            <a:off x="-401896" y="3180097"/>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flipH="1" rot="-5400000">
            <a:off x="839461" y="386456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flipH="1" rot="-5400000">
            <a:off x="376511" y="108498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flipH="1" rot="-5400000">
            <a:off x="948986" y="173088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flipH="1" rot="5400000">
            <a:off x="5330692"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rot="-5400000">
            <a:off x="6773240" y="98835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flipH="1" rot="-10799853">
            <a:off x="8120822" y="-9700"/>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flipH="1" rot="5400000">
            <a:off x="7855079" y="51188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flipH="1" rot="5400000">
            <a:off x="8120804" y="123618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flipH="1" rot="5400000">
            <a:off x="8583754" y="401575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flipH="1" rot="5400000">
            <a:off x="8076379" y="343465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flipH="1" rot="-5400000">
            <a:off x="1170286" y="465366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704" name="Shape 704"/>
        <p:cNvGrpSpPr/>
        <p:nvPr/>
      </p:nvGrpSpPr>
      <p:grpSpPr>
        <a:xfrm>
          <a:off x="0" y="0"/>
          <a:ext cx="0" cy="0"/>
          <a:chOff x="0" y="0"/>
          <a:chExt cx="0" cy="0"/>
        </a:xfrm>
      </p:grpSpPr>
      <p:sp>
        <p:nvSpPr>
          <p:cNvPr id="705" name="Google Shape;705;p48"/>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06" name="Google Shape;706;p48"/>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7" name="Google Shape;707;p48"/>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rot="-10667561">
            <a:off x="305871" y="43938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rot="10800000">
            <a:off x="402459" y="43010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2112" y="41566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402451" y="39496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859751" y="47349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4">
    <p:spTree>
      <p:nvGrpSpPr>
        <p:cNvPr id="721" name="Shape 721"/>
        <p:cNvGrpSpPr/>
        <p:nvPr/>
      </p:nvGrpSpPr>
      <p:grpSpPr>
        <a:xfrm>
          <a:off x="0" y="0"/>
          <a:ext cx="0" cy="0"/>
          <a:chOff x="0" y="0"/>
          <a:chExt cx="0" cy="0"/>
        </a:xfrm>
      </p:grpSpPr>
      <p:sp>
        <p:nvSpPr>
          <p:cNvPr id="722" name="Google Shape;722;p49"/>
          <p:cNvSpPr txBox="1"/>
          <p:nvPr>
            <p:ph type="title"/>
          </p:nvPr>
        </p:nvSpPr>
        <p:spPr>
          <a:xfrm flipH="1">
            <a:off x="1031425" y="1334306"/>
            <a:ext cx="3201000" cy="129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723" name="Google Shape;723;p49"/>
          <p:cNvSpPr txBox="1"/>
          <p:nvPr>
            <p:ph idx="1" type="subTitle"/>
          </p:nvPr>
        </p:nvSpPr>
        <p:spPr>
          <a:xfrm flipH="1">
            <a:off x="1212018" y="2794294"/>
            <a:ext cx="3020400" cy="116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24" name="Google Shape;724;p49"/>
          <p:cNvSpPr/>
          <p:nvPr/>
        </p:nvSpPr>
        <p:spPr>
          <a:xfrm>
            <a:off x="0" y="0"/>
            <a:ext cx="444900" cy="4449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rot="-9281215">
            <a:off x="165301" y="4203731"/>
            <a:ext cx="2228124" cy="918929"/>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rot="-9280772">
            <a:off x="-445297" y="4396562"/>
            <a:ext cx="3782980" cy="1428824"/>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9"/>
          <p:cNvSpPr/>
          <p:nvPr/>
        </p:nvSpPr>
        <p:spPr>
          <a:xfrm flipH="1" rot="-9281383">
            <a:off x="-921562" y="3898835"/>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flipH="1" rot="10800000">
            <a:off x="-670603" y="7"/>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rot="9367883">
            <a:off x="-937053" y="-338044"/>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rot="-1518617">
            <a:off x="-992817" y="-870267"/>
            <a:ext cx="4264746" cy="1843807"/>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rot="5400000">
            <a:off x="1221931" y="975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rot="5400000">
            <a:off x="2202194" y="4596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rot="-5400000">
            <a:off x="565106" y="822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rot="5400000">
            <a:off x="1545981" y="3961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735" name="Shape 735"/>
        <p:cNvGrpSpPr/>
        <p:nvPr/>
      </p:nvGrpSpPr>
      <p:grpSpPr>
        <a:xfrm>
          <a:off x="0" y="0"/>
          <a:ext cx="0" cy="0"/>
          <a:chOff x="0" y="0"/>
          <a:chExt cx="0" cy="0"/>
        </a:xfrm>
      </p:grpSpPr>
      <p:sp>
        <p:nvSpPr>
          <p:cNvPr id="736" name="Google Shape;736;p50"/>
          <p:cNvSpPr txBox="1"/>
          <p:nvPr>
            <p:ph type="title"/>
          </p:nvPr>
        </p:nvSpPr>
        <p:spPr>
          <a:xfrm>
            <a:off x="4253800" y="2019725"/>
            <a:ext cx="3931200" cy="65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atin typeface="Open Sans SemiBold"/>
                <a:ea typeface="Open Sans SemiBold"/>
                <a:cs typeface="Open Sans SemiBold"/>
                <a:sym typeface="Open Sans SemiBold"/>
              </a:defRPr>
            </a:lvl2pPr>
            <a:lvl3pPr lvl="2" rtl="0" algn="r">
              <a:spcBef>
                <a:spcPts val="0"/>
              </a:spcBef>
              <a:spcAft>
                <a:spcPts val="0"/>
              </a:spcAft>
              <a:buSzPts val="3000"/>
              <a:buNone/>
              <a:defRPr>
                <a:latin typeface="Open Sans SemiBold"/>
                <a:ea typeface="Open Sans SemiBold"/>
                <a:cs typeface="Open Sans SemiBold"/>
                <a:sym typeface="Open Sans SemiBold"/>
              </a:defRPr>
            </a:lvl3pPr>
            <a:lvl4pPr lvl="3" rtl="0" algn="r">
              <a:spcBef>
                <a:spcPts val="0"/>
              </a:spcBef>
              <a:spcAft>
                <a:spcPts val="0"/>
              </a:spcAft>
              <a:buSzPts val="3000"/>
              <a:buNone/>
              <a:defRPr>
                <a:latin typeface="Open Sans SemiBold"/>
                <a:ea typeface="Open Sans SemiBold"/>
                <a:cs typeface="Open Sans SemiBold"/>
                <a:sym typeface="Open Sans SemiBold"/>
              </a:defRPr>
            </a:lvl4pPr>
            <a:lvl5pPr lvl="4" rtl="0" algn="r">
              <a:spcBef>
                <a:spcPts val="0"/>
              </a:spcBef>
              <a:spcAft>
                <a:spcPts val="0"/>
              </a:spcAft>
              <a:buSzPts val="3000"/>
              <a:buNone/>
              <a:defRPr>
                <a:latin typeface="Open Sans SemiBold"/>
                <a:ea typeface="Open Sans SemiBold"/>
                <a:cs typeface="Open Sans SemiBold"/>
                <a:sym typeface="Open Sans SemiBold"/>
              </a:defRPr>
            </a:lvl5pPr>
            <a:lvl6pPr lvl="5" rtl="0" algn="r">
              <a:spcBef>
                <a:spcPts val="0"/>
              </a:spcBef>
              <a:spcAft>
                <a:spcPts val="0"/>
              </a:spcAft>
              <a:buSzPts val="3000"/>
              <a:buNone/>
              <a:defRPr>
                <a:latin typeface="Open Sans SemiBold"/>
                <a:ea typeface="Open Sans SemiBold"/>
                <a:cs typeface="Open Sans SemiBold"/>
                <a:sym typeface="Open Sans SemiBold"/>
              </a:defRPr>
            </a:lvl6pPr>
            <a:lvl7pPr lvl="6" rtl="0" algn="r">
              <a:spcBef>
                <a:spcPts val="0"/>
              </a:spcBef>
              <a:spcAft>
                <a:spcPts val="0"/>
              </a:spcAft>
              <a:buSzPts val="3000"/>
              <a:buNone/>
              <a:defRPr>
                <a:latin typeface="Open Sans SemiBold"/>
                <a:ea typeface="Open Sans SemiBold"/>
                <a:cs typeface="Open Sans SemiBold"/>
                <a:sym typeface="Open Sans SemiBold"/>
              </a:defRPr>
            </a:lvl7pPr>
            <a:lvl8pPr lvl="7" rtl="0" algn="r">
              <a:spcBef>
                <a:spcPts val="0"/>
              </a:spcBef>
              <a:spcAft>
                <a:spcPts val="0"/>
              </a:spcAft>
              <a:buSzPts val="3000"/>
              <a:buNone/>
              <a:defRPr>
                <a:latin typeface="Open Sans SemiBold"/>
                <a:ea typeface="Open Sans SemiBold"/>
                <a:cs typeface="Open Sans SemiBold"/>
                <a:sym typeface="Open Sans SemiBold"/>
              </a:defRPr>
            </a:lvl8pPr>
            <a:lvl9pPr lvl="8" rtl="0" algn="r">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37" name="Google Shape;737;p50"/>
          <p:cNvSpPr txBox="1"/>
          <p:nvPr>
            <p:ph idx="1" type="subTitle"/>
          </p:nvPr>
        </p:nvSpPr>
        <p:spPr>
          <a:xfrm>
            <a:off x="5186112" y="256577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Font typeface="Josefin Sans"/>
              <a:buNone/>
              <a:defRPr sz="15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738" name="Google Shape;738;p50"/>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 name="Google Shape;82;p6"/>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748" name="Shape 748"/>
        <p:cNvGrpSpPr/>
        <p:nvPr/>
      </p:nvGrpSpPr>
      <p:grpSpPr>
        <a:xfrm>
          <a:off x="0" y="0"/>
          <a:ext cx="0" cy="0"/>
          <a:chOff x="0" y="0"/>
          <a:chExt cx="0" cy="0"/>
        </a:xfrm>
      </p:grpSpPr>
      <p:sp>
        <p:nvSpPr>
          <p:cNvPr id="749" name="Google Shape;749;p51"/>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750" name="Google Shape;750;p51"/>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1" name="Google Shape;751;p51"/>
          <p:cNvSpPr/>
          <p:nvPr/>
        </p:nvSpPr>
        <p:spPr>
          <a:xfrm flipH="1" rot="-5911893">
            <a:off x="31252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flipH="1" rot="-515846">
            <a:off x="-399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flipH="1">
            <a:off x="-423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275372" y="4138788"/>
            <a:ext cx="3370532"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flipH="1" rot="1067063">
            <a:off x="-556554" y="4319279"/>
            <a:ext cx="4178350" cy="1201199"/>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rot="626416">
            <a:off x="-1346735" y="4226168"/>
            <a:ext cx="4901831" cy="1227025"/>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rot="5400000">
            <a:off x="2074869" y="43515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rot="1364436">
            <a:off x="2082771" y="538417"/>
            <a:ext cx="98562" cy="9883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rot="-5400000">
            <a:off x="1418044" y="4198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rot="1359618">
            <a:off x="1253917" y="848767"/>
            <a:ext cx="163523" cy="16352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2">
    <p:spTree>
      <p:nvGrpSpPr>
        <p:cNvPr id="761" name="Shape 761"/>
        <p:cNvGrpSpPr/>
        <p:nvPr/>
      </p:nvGrpSpPr>
      <p:grpSpPr>
        <a:xfrm>
          <a:off x="0" y="0"/>
          <a:ext cx="0" cy="0"/>
          <a:chOff x="0" y="0"/>
          <a:chExt cx="0" cy="0"/>
        </a:xfrm>
      </p:grpSpPr>
      <p:sp>
        <p:nvSpPr>
          <p:cNvPr id="762" name="Google Shape;762;p5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763" name="Google Shape;763;p52"/>
          <p:cNvSpPr txBox="1"/>
          <p:nvPr>
            <p:ph idx="1" type="subTitle"/>
          </p:nvPr>
        </p:nvSpPr>
        <p:spPr>
          <a:xfrm>
            <a:off x="5134925" y="1772525"/>
            <a:ext cx="3225000" cy="239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2100"/>
              <a:buChar char="○"/>
              <a:defRPr/>
            </a:lvl2pPr>
            <a:lvl3pPr lvl="2" rtl="0">
              <a:lnSpc>
                <a:spcPct val="100000"/>
              </a:lnSpc>
              <a:spcBef>
                <a:spcPts val="0"/>
              </a:spcBef>
              <a:spcAft>
                <a:spcPts val="0"/>
              </a:spcAft>
              <a:buSzPts val="2100"/>
              <a:buChar char="■"/>
              <a:defRPr/>
            </a:lvl3pPr>
            <a:lvl4pPr lvl="3" rtl="0">
              <a:lnSpc>
                <a:spcPct val="100000"/>
              </a:lnSpc>
              <a:spcBef>
                <a:spcPts val="0"/>
              </a:spcBef>
              <a:spcAft>
                <a:spcPts val="0"/>
              </a:spcAft>
              <a:buSzPts val="2100"/>
              <a:buChar char="●"/>
              <a:defRPr/>
            </a:lvl4pPr>
            <a:lvl5pPr lvl="4" rtl="0">
              <a:lnSpc>
                <a:spcPct val="100000"/>
              </a:lnSpc>
              <a:spcBef>
                <a:spcPts val="0"/>
              </a:spcBef>
              <a:spcAft>
                <a:spcPts val="0"/>
              </a:spcAft>
              <a:buSzPts val="2100"/>
              <a:buChar char="○"/>
              <a:defRPr/>
            </a:lvl5pPr>
            <a:lvl6pPr lvl="5" rtl="0">
              <a:lnSpc>
                <a:spcPct val="100000"/>
              </a:lnSpc>
              <a:spcBef>
                <a:spcPts val="0"/>
              </a:spcBef>
              <a:spcAft>
                <a:spcPts val="0"/>
              </a:spcAft>
              <a:buSzPts val="2100"/>
              <a:buChar char="■"/>
              <a:defRPr/>
            </a:lvl6pPr>
            <a:lvl7pPr lvl="6" rtl="0">
              <a:lnSpc>
                <a:spcPct val="100000"/>
              </a:lnSpc>
              <a:spcBef>
                <a:spcPts val="0"/>
              </a:spcBef>
              <a:spcAft>
                <a:spcPts val="0"/>
              </a:spcAft>
              <a:buSzPts val="2100"/>
              <a:buChar char="●"/>
              <a:defRPr/>
            </a:lvl7pPr>
            <a:lvl8pPr lvl="7" rtl="0">
              <a:lnSpc>
                <a:spcPct val="100000"/>
              </a:lnSpc>
              <a:spcBef>
                <a:spcPts val="0"/>
              </a:spcBef>
              <a:spcAft>
                <a:spcPts val="0"/>
              </a:spcAft>
              <a:buSzPts val="2100"/>
              <a:buChar char="○"/>
              <a:defRPr/>
            </a:lvl8pPr>
            <a:lvl9pPr lvl="8" rtl="0">
              <a:lnSpc>
                <a:spcPct val="100000"/>
              </a:lnSpc>
              <a:spcBef>
                <a:spcPts val="0"/>
              </a:spcBef>
              <a:spcAft>
                <a:spcPts val="0"/>
              </a:spcAft>
              <a:buSzPts val="2100"/>
              <a:buChar char="■"/>
              <a:defRPr/>
            </a:lvl9pPr>
          </a:lstStyle>
          <a:p/>
        </p:txBody>
      </p:sp>
      <p:sp>
        <p:nvSpPr>
          <p:cNvPr id="764" name="Google Shape;764;p52"/>
          <p:cNvSpPr/>
          <p:nvPr/>
        </p:nvSpPr>
        <p:spPr>
          <a:xfrm flipH="1" rot="10800000">
            <a:off x="-394184" y="-47562"/>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rot="9367883">
            <a:off x="-660634" y="-44923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flipH="1" rot="9944222">
            <a:off x="-1196964" y="-40583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5">
    <p:spTree>
      <p:nvGrpSpPr>
        <p:cNvPr id="771" name="Shape 771"/>
        <p:cNvGrpSpPr/>
        <p:nvPr/>
      </p:nvGrpSpPr>
      <p:grpSpPr>
        <a:xfrm>
          <a:off x="0" y="0"/>
          <a:ext cx="0" cy="0"/>
          <a:chOff x="0" y="0"/>
          <a:chExt cx="0" cy="0"/>
        </a:xfrm>
      </p:grpSpPr>
      <p:sp>
        <p:nvSpPr>
          <p:cNvPr id="772" name="Google Shape;772;p53"/>
          <p:cNvSpPr txBox="1"/>
          <p:nvPr>
            <p:ph type="title"/>
          </p:nvPr>
        </p:nvSpPr>
        <p:spPr>
          <a:xfrm flipH="1">
            <a:off x="1993200" y="1404463"/>
            <a:ext cx="5157600" cy="10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6500"/>
              <a:buNone/>
              <a:defRPr sz="6500"/>
            </a:lvl1pPr>
            <a:lvl2pPr lvl="1" rtl="0" algn="ctr">
              <a:lnSpc>
                <a:spcPct val="100000"/>
              </a:lnSpc>
              <a:spcBef>
                <a:spcPts val="0"/>
              </a:spcBef>
              <a:spcAft>
                <a:spcPts val="0"/>
              </a:spcAft>
              <a:buSzPts val="6500"/>
              <a:buNone/>
              <a:defRPr sz="6500"/>
            </a:lvl2pPr>
            <a:lvl3pPr lvl="2" rtl="0" algn="ctr">
              <a:lnSpc>
                <a:spcPct val="100000"/>
              </a:lnSpc>
              <a:spcBef>
                <a:spcPts val="0"/>
              </a:spcBef>
              <a:spcAft>
                <a:spcPts val="0"/>
              </a:spcAft>
              <a:buSzPts val="6500"/>
              <a:buNone/>
              <a:defRPr sz="6500"/>
            </a:lvl3pPr>
            <a:lvl4pPr lvl="3" rtl="0" algn="ctr">
              <a:lnSpc>
                <a:spcPct val="100000"/>
              </a:lnSpc>
              <a:spcBef>
                <a:spcPts val="0"/>
              </a:spcBef>
              <a:spcAft>
                <a:spcPts val="0"/>
              </a:spcAft>
              <a:buSzPts val="6500"/>
              <a:buNone/>
              <a:defRPr sz="6500"/>
            </a:lvl4pPr>
            <a:lvl5pPr lvl="4" rtl="0" algn="ctr">
              <a:lnSpc>
                <a:spcPct val="100000"/>
              </a:lnSpc>
              <a:spcBef>
                <a:spcPts val="0"/>
              </a:spcBef>
              <a:spcAft>
                <a:spcPts val="0"/>
              </a:spcAft>
              <a:buSzPts val="6500"/>
              <a:buNone/>
              <a:defRPr sz="6500"/>
            </a:lvl5pPr>
            <a:lvl6pPr lvl="5" rtl="0" algn="ctr">
              <a:lnSpc>
                <a:spcPct val="100000"/>
              </a:lnSpc>
              <a:spcBef>
                <a:spcPts val="0"/>
              </a:spcBef>
              <a:spcAft>
                <a:spcPts val="0"/>
              </a:spcAft>
              <a:buSzPts val="6500"/>
              <a:buNone/>
              <a:defRPr sz="6500"/>
            </a:lvl6pPr>
            <a:lvl7pPr lvl="6" rtl="0" algn="ctr">
              <a:lnSpc>
                <a:spcPct val="100000"/>
              </a:lnSpc>
              <a:spcBef>
                <a:spcPts val="0"/>
              </a:spcBef>
              <a:spcAft>
                <a:spcPts val="0"/>
              </a:spcAft>
              <a:buSzPts val="6500"/>
              <a:buNone/>
              <a:defRPr sz="6500"/>
            </a:lvl7pPr>
            <a:lvl8pPr lvl="7" rtl="0" algn="ctr">
              <a:lnSpc>
                <a:spcPct val="100000"/>
              </a:lnSpc>
              <a:spcBef>
                <a:spcPts val="0"/>
              </a:spcBef>
              <a:spcAft>
                <a:spcPts val="0"/>
              </a:spcAft>
              <a:buSzPts val="6500"/>
              <a:buNone/>
              <a:defRPr sz="6500"/>
            </a:lvl8pPr>
            <a:lvl9pPr lvl="8" rtl="0" algn="ctr">
              <a:lnSpc>
                <a:spcPct val="100000"/>
              </a:lnSpc>
              <a:spcBef>
                <a:spcPts val="0"/>
              </a:spcBef>
              <a:spcAft>
                <a:spcPts val="0"/>
              </a:spcAft>
              <a:buSzPts val="6500"/>
              <a:buNone/>
              <a:defRPr sz="6500"/>
            </a:lvl9pPr>
          </a:lstStyle>
          <a:p/>
        </p:txBody>
      </p:sp>
      <p:sp>
        <p:nvSpPr>
          <p:cNvPr id="773" name="Google Shape;773;p53"/>
          <p:cNvSpPr txBox="1"/>
          <p:nvPr>
            <p:ph idx="1" type="body"/>
          </p:nvPr>
        </p:nvSpPr>
        <p:spPr>
          <a:xfrm flipH="1">
            <a:off x="2997600" y="2388037"/>
            <a:ext cx="3148800" cy="1252200"/>
          </a:xfrm>
          <a:prstGeom prst="rect">
            <a:avLst/>
          </a:prstGeom>
        </p:spPr>
        <p:txBody>
          <a:bodyPr anchorCtr="0" anchor="t" bIns="91425" lIns="91425" spcFirstLastPara="1" rIns="91425" wrap="square" tIns="91425">
            <a:noAutofit/>
          </a:bodyPr>
          <a:lstStyle>
            <a:lvl1pPr indent="-355600" lvl="0" marL="457200" rtl="0" algn="ctr">
              <a:lnSpc>
                <a:spcPct val="100000"/>
              </a:lnSpc>
              <a:spcBef>
                <a:spcPts val="0"/>
              </a:spcBef>
              <a:spcAft>
                <a:spcPts val="0"/>
              </a:spcAft>
              <a:buSzPts val="2000"/>
              <a:buChar char="●"/>
              <a:defRPr sz="2000"/>
            </a:lvl1pPr>
            <a:lvl2pPr indent="-355600" lvl="1" marL="914400" rtl="0" algn="ctr">
              <a:lnSpc>
                <a:spcPct val="100000"/>
              </a:lnSpc>
              <a:spcBef>
                <a:spcPts val="1600"/>
              </a:spcBef>
              <a:spcAft>
                <a:spcPts val="0"/>
              </a:spcAft>
              <a:buSzPts val="2000"/>
              <a:buChar char="○"/>
              <a:defRPr sz="2000"/>
            </a:lvl2pPr>
            <a:lvl3pPr indent="-355600" lvl="2" marL="1371600" rtl="0" algn="ctr">
              <a:lnSpc>
                <a:spcPct val="100000"/>
              </a:lnSpc>
              <a:spcBef>
                <a:spcPts val="1600"/>
              </a:spcBef>
              <a:spcAft>
                <a:spcPts val="0"/>
              </a:spcAft>
              <a:buSzPts val="2000"/>
              <a:buChar char="■"/>
              <a:defRPr sz="2000"/>
            </a:lvl3pPr>
            <a:lvl4pPr indent="-355600" lvl="3" marL="1828800" rtl="0" algn="ctr">
              <a:lnSpc>
                <a:spcPct val="100000"/>
              </a:lnSpc>
              <a:spcBef>
                <a:spcPts val="1600"/>
              </a:spcBef>
              <a:spcAft>
                <a:spcPts val="0"/>
              </a:spcAft>
              <a:buSzPts val="2000"/>
              <a:buChar char="●"/>
              <a:defRPr sz="2000"/>
            </a:lvl4pPr>
            <a:lvl5pPr indent="-355600" lvl="4" marL="2286000" rtl="0" algn="ctr">
              <a:lnSpc>
                <a:spcPct val="100000"/>
              </a:lnSpc>
              <a:spcBef>
                <a:spcPts val="1600"/>
              </a:spcBef>
              <a:spcAft>
                <a:spcPts val="0"/>
              </a:spcAft>
              <a:buSzPts val="2000"/>
              <a:buChar char="○"/>
              <a:defRPr sz="2000"/>
            </a:lvl5pPr>
            <a:lvl6pPr indent="-355600" lvl="5" marL="2743200" rtl="0" algn="ctr">
              <a:lnSpc>
                <a:spcPct val="100000"/>
              </a:lnSpc>
              <a:spcBef>
                <a:spcPts val="1600"/>
              </a:spcBef>
              <a:spcAft>
                <a:spcPts val="0"/>
              </a:spcAft>
              <a:buSzPts val="2000"/>
              <a:buChar char="■"/>
              <a:defRPr sz="2000"/>
            </a:lvl6pPr>
            <a:lvl7pPr indent="-355600" lvl="6" marL="3200400" rtl="0" algn="ctr">
              <a:lnSpc>
                <a:spcPct val="100000"/>
              </a:lnSpc>
              <a:spcBef>
                <a:spcPts val="1600"/>
              </a:spcBef>
              <a:spcAft>
                <a:spcPts val="0"/>
              </a:spcAft>
              <a:buSzPts val="2000"/>
              <a:buChar char="●"/>
              <a:defRPr sz="2000"/>
            </a:lvl7pPr>
            <a:lvl8pPr indent="-355600" lvl="7" marL="3657600" rtl="0" algn="ctr">
              <a:lnSpc>
                <a:spcPct val="100000"/>
              </a:lnSpc>
              <a:spcBef>
                <a:spcPts val="1600"/>
              </a:spcBef>
              <a:spcAft>
                <a:spcPts val="0"/>
              </a:spcAft>
              <a:buSzPts val="2000"/>
              <a:buChar char="○"/>
              <a:defRPr sz="2000"/>
            </a:lvl8pPr>
            <a:lvl9pPr indent="-355600" lvl="8" marL="4114800" rtl="0" algn="ctr">
              <a:lnSpc>
                <a:spcPct val="100000"/>
              </a:lnSpc>
              <a:spcBef>
                <a:spcPts val="1600"/>
              </a:spcBef>
              <a:spcAft>
                <a:spcPts val="1600"/>
              </a:spcAft>
              <a:buSzPts val="2000"/>
              <a:buChar char="■"/>
              <a:defRPr sz="2000"/>
            </a:lvl9pPr>
          </a:lstStyle>
          <a:p/>
        </p:txBody>
      </p:sp>
      <p:sp>
        <p:nvSpPr>
          <p:cNvPr id="774" name="Google Shape;774;p53"/>
          <p:cNvSpPr/>
          <p:nvPr/>
        </p:nvSpPr>
        <p:spPr>
          <a:xfrm>
            <a:off x="1030225" y="3960176"/>
            <a:ext cx="7083925" cy="1183297"/>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flipH="1">
            <a:off x="-1" y="4362499"/>
            <a:ext cx="9144351" cy="782105"/>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rot="6479671">
            <a:off x="5455589" y="-1428985"/>
            <a:ext cx="1502599" cy="3510848"/>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0" y="-167425"/>
            <a:ext cx="9144351" cy="831498"/>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0" y="-167425"/>
            <a:ext cx="9144078" cy="911830"/>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1" y="4416936"/>
            <a:ext cx="9143690" cy="726902"/>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1">
    <p:spTree>
      <p:nvGrpSpPr>
        <p:cNvPr id="787" name="Shape 787"/>
        <p:cNvGrpSpPr/>
        <p:nvPr/>
      </p:nvGrpSpPr>
      <p:grpSpPr>
        <a:xfrm>
          <a:off x="0" y="0"/>
          <a:ext cx="0" cy="0"/>
          <a:chOff x="0" y="0"/>
          <a:chExt cx="0" cy="0"/>
        </a:xfrm>
      </p:grpSpPr>
      <p:sp>
        <p:nvSpPr>
          <p:cNvPr id="788" name="Google Shape;788;p54"/>
          <p:cNvSpPr/>
          <p:nvPr/>
        </p:nvSpPr>
        <p:spPr>
          <a:xfrm rot="10800000">
            <a:off x="7300975" y="6354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flipH="1" rot="-9367883">
            <a:off x="6856721" y="-33812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rot="-9944222">
            <a:off x="6941636" y="-29472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flipH="1" rot="5027361">
            <a:off x="7738224" y="4014283"/>
            <a:ext cx="1671004" cy="1597787"/>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flipH="1" rot="10093095">
            <a:off x="6159427" y="4420485"/>
            <a:ext cx="3557278" cy="966682"/>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flipH="1" rot="10800000">
            <a:off x="6159470" y="4327171"/>
            <a:ext cx="3556654"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txBox="1"/>
          <p:nvPr>
            <p:ph type="title"/>
          </p:nvPr>
        </p:nvSpPr>
        <p:spPr>
          <a:xfrm>
            <a:off x="4911600" y="1334300"/>
            <a:ext cx="3201000" cy="1460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5" name="Google Shape;795;p54"/>
          <p:cNvSpPr txBox="1"/>
          <p:nvPr>
            <p:ph idx="1" type="subTitle"/>
          </p:nvPr>
        </p:nvSpPr>
        <p:spPr>
          <a:xfrm>
            <a:off x="4911607" y="2794294"/>
            <a:ext cx="3020400" cy="116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6" name="Google Shape;796;p54"/>
          <p:cNvSpPr/>
          <p:nvPr/>
        </p:nvSpPr>
        <p:spPr>
          <a:xfrm rot="5400000">
            <a:off x="7721131" y="43245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rot="5400000">
            <a:off x="7319469" y="8016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rot="-5400000">
            <a:off x="7064306" y="4171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rot="5400000">
            <a:off x="6663256" y="1668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7">
    <p:spTree>
      <p:nvGrpSpPr>
        <p:cNvPr id="800" name="Shape 800"/>
        <p:cNvGrpSpPr/>
        <p:nvPr/>
      </p:nvGrpSpPr>
      <p:grpSpPr>
        <a:xfrm>
          <a:off x="0" y="0"/>
          <a:ext cx="0" cy="0"/>
          <a:chOff x="0" y="0"/>
          <a:chExt cx="0" cy="0"/>
        </a:xfrm>
      </p:grpSpPr>
      <p:sp>
        <p:nvSpPr>
          <p:cNvPr id="801" name="Google Shape;801;p55"/>
          <p:cNvSpPr/>
          <p:nvPr/>
        </p:nvSpPr>
        <p:spPr>
          <a:xfrm rot="10800000">
            <a:off x="5444252" y="4036344"/>
            <a:ext cx="3644607" cy="111842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5"/>
          <p:cNvSpPr/>
          <p:nvPr/>
        </p:nvSpPr>
        <p:spPr>
          <a:xfrm>
            <a:off x="6207850" y="3883665"/>
            <a:ext cx="2936718" cy="1271100"/>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p:nvPr/>
        </p:nvSpPr>
        <p:spPr>
          <a:xfrm flipH="1">
            <a:off x="6645307" y="3883573"/>
            <a:ext cx="2498729" cy="1271173"/>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5"/>
          <p:cNvSpPr txBox="1"/>
          <p:nvPr>
            <p:ph type="title"/>
          </p:nvPr>
        </p:nvSpPr>
        <p:spPr>
          <a:xfrm>
            <a:off x="4691800" y="1922950"/>
            <a:ext cx="35433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805" name="Google Shape;805;p55"/>
          <p:cNvSpPr txBox="1"/>
          <p:nvPr>
            <p:ph idx="1" type="subTitle"/>
          </p:nvPr>
        </p:nvSpPr>
        <p:spPr>
          <a:xfrm>
            <a:off x="4691871" y="2757125"/>
            <a:ext cx="35433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6" name="Google Shape;806;p55"/>
          <p:cNvSpPr/>
          <p:nvPr/>
        </p:nvSpPr>
        <p:spPr>
          <a:xfrm rot="10800000">
            <a:off x="6742285" y="22388"/>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flipH="1" rot="-9367883">
            <a:off x="6298030" y="-379289"/>
            <a:ext cx="3153951" cy="112115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rot="-9944222">
            <a:off x="6382945" y="-335889"/>
            <a:ext cx="3605366" cy="1194753"/>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rot="5400000">
            <a:off x="8071681" y="778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5"/>
          <p:cNvSpPr/>
          <p:nvPr/>
        </p:nvSpPr>
        <p:spPr>
          <a:xfrm rot="5400000">
            <a:off x="6004944" y="48636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5"/>
          <p:cNvSpPr/>
          <p:nvPr/>
        </p:nvSpPr>
        <p:spPr>
          <a:xfrm rot="-5400000">
            <a:off x="7414856" y="625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5"/>
          <p:cNvSpPr/>
          <p:nvPr/>
        </p:nvSpPr>
        <p:spPr>
          <a:xfrm rot="5400000">
            <a:off x="5348731" y="4228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_1">
    <p:spTree>
      <p:nvGrpSpPr>
        <p:cNvPr id="813" name="Shape 813"/>
        <p:cNvGrpSpPr/>
        <p:nvPr/>
      </p:nvGrpSpPr>
      <p:grpSpPr>
        <a:xfrm>
          <a:off x="0" y="0"/>
          <a:ext cx="0" cy="0"/>
          <a:chOff x="0" y="0"/>
          <a:chExt cx="0" cy="0"/>
        </a:xfrm>
      </p:grpSpPr>
      <p:sp>
        <p:nvSpPr>
          <p:cNvPr id="814" name="Google Shape;814;p56"/>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5" name="Google Shape;815;p56"/>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16" name="Google Shape;816;p56"/>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7" name="Google Shape;817;p56"/>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18" name="Google Shape;818;p56"/>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19" name="Google Shape;819;p56"/>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20" name="Google Shape;820;p56"/>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21" name="Google Shape;821;p56"/>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22" name="Google Shape;822;p56"/>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23" name="Google Shape;823;p56"/>
          <p:cNvSpPr/>
          <p:nvPr/>
        </p:nvSpPr>
        <p:spPr>
          <a:xfrm flipH="1" rot="-5532439">
            <a:off x="-2045052" y="2322174"/>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flipH="1" rot="-5400000">
            <a:off x="-832519" y="2826431"/>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flipH="1" rot="5400000">
            <a:off x="-551012" y="3638024"/>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flipH="1" rot="5400000">
            <a:off x="1100376" y="440793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flipH="1" rot="5400000">
            <a:off x="661951" y="365733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flipH="1" rot="5400000">
            <a:off x="315101" y="1950637"/>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flipH="1" rot="5400000">
            <a:off x="458251" y="2482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flipH="1" rot="5267561">
            <a:off x="6370324" y="1912069"/>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flipH="1" rot="5400000">
            <a:off x="7582879" y="1222315"/>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flipH="1" rot="-5400000">
            <a:off x="7598103" y="388035"/>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flipH="1" rot="-5400000">
            <a:off x="7945213" y="5085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flipH="1" rot="-5400000">
            <a:off x="8383638" y="12591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flipH="1" rot="-5400000">
            <a:off x="8730488" y="29658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flipH="1" rot="-5400000">
            <a:off x="8522238" y="460349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6">
    <p:spTree>
      <p:nvGrpSpPr>
        <p:cNvPr id="837" name="Shape 837"/>
        <p:cNvGrpSpPr/>
        <p:nvPr/>
      </p:nvGrpSpPr>
      <p:grpSpPr>
        <a:xfrm>
          <a:off x="0" y="0"/>
          <a:ext cx="0" cy="0"/>
          <a:chOff x="0" y="0"/>
          <a:chExt cx="0" cy="0"/>
        </a:xfrm>
      </p:grpSpPr>
      <p:sp>
        <p:nvSpPr>
          <p:cNvPr id="838" name="Google Shape;838;p5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39" name="Google Shape;839;p57"/>
          <p:cNvSpPr txBox="1"/>
          <p:nvPr>
            <p:ph idx="2" type="title"/>
          </p:nvPr>
        </p:nvSpPr>
        <p:spPr>
          <a:xfrm>
            <a:off x="595875" y="1814400"/>
            <a:ext cx="2543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
        <p:nvSpPr>
          <p:cNvPr id="840" name="Google Shape;840;p57"/>
          <p:cNvSpPr txBox="1"/>
          <p:nvPr>
            <p:ph idx="1" type="subTitle"/>
          </p:nvPr>
        </p:nvSpPr>
        <p:spPr>
          <a:xfrm>
            <a:off x="816075" y="2282228"/>
            <a:ext cx="2322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841" name="Google Shape;841;p57"/>
          <p:cNvSpPr txBox="1"/>
          <p:nvPr>
            <p:ph idx="3" type="title"/>
          </p:nvPr>
        </p:nvSpPr>
        <p:spPr>
          <a:xfrm>
            <a:off x="5994850" y="1814400"/>
            <a:ext cx="2543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42" name="Google Shape;842;p57"/>
          <p:cNvSpPr txBox="1"/>
          <p:nvPr>
            <p:ph idx="4" type="subTitle"/>
          </p:nvPr>
        </p:nvSpPr>
        <p:spPr>
          <a:xfrm>
            <a:off x="5994850" y="2282229"/>
            <a:ext cx="2322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843" name="Google Shape;843;p57"/>
          <p:cNvSpPr txBox="1"/>
          <p:nvPr>
            <p:ph idx="5" type="title"/>
          </p:nvPr>
        </p:nvSpPr>
        <p:spPr>
          <a:xfrm>
            <a:off x="595875" y="3205300"/>
            <a:ext cx="2543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700"/>
              <a:buNone/>
              <a:defRPr sz="2700"/>
            </a:lvl1pPr>
            <a:lvl2pPr lvl="1" rtl="0" algn="r">
              <a:spcBef>
                <a:spcPts val="0"/>
              </a:spcBef>
              <a:spcAft>
                <a:spcPts val="0"/>
              </a:spcAft>
              <a:buSzPts val="2700"/>
              <a:buNone/>
              <a:defRPr sz="2700"/>
            </a:lvl2pPr>
            <a:lvl3pPr lvl="2" rtl="0" algn="r">
              <a:spcBef>
                <a:spcPts val="0"/>
              </a:spcBef>
              <a:spcAft>
                <a:spcPts val="0"/>
              </a:spcAft>
              <a:buSzPts val="2700"/>
              <a:buNone/>
              <a:defRPr sz="2700"/>
            </a:lvl3pPr>
            <a:lvl4pPr lvl="3" rtl="0" algn="r">
              <a:spcBef>
                <a:spcPts val="0"/>
              </a:spcBef>
              <a:spcAft>
                <a:spcPts val="0"/>
              </a:spcAft>
              <a:buSzPts val="2700"/>
              <a:buNone/>
              <a:defRPr sz="2700"/>
            </a:lvl4pPr>
            <a:lvl5pPr lvl="4" rtl="0" algn="r">
              <a:spcBef>
                <a:spcPts val="0"/>
              </a:spcBef>
              <a:spcAft>
                <a:spcPts val="0"/>
              </a:spcAft>
              <a:buSzPts val="2700"/>
              <a:buNone/>
              <a:defRPr sz="2700"/>
            </a:lvl5pPr>
            <a:lvl6pPr lvl="5" rtl="0" algn="r">
              <a:spcBef>
                <a:spcPts val="0"/>
              </a:spcBef>
              <a:spcAft>
                <a:spcPts val="0"/>
              </a:spcAft>
              <a:buSzPts val="2700"/>
              <a:buNone/>
              <a:defRPr sz="2700"/>
            </a:lvl6pPr>
            <a:lvl7pPr lvl="6" rtl="0" algn="r">
              <a:spcBef>
                <a:spcPts val="0"/>
              </a:spcBef>
              <a:spcAft>
                <a:spcPts val="0"/>
              </a:spcAft>
              <a:buSzPts val="2700"/>
              <a:buNone/>
              <a:defRPr sz="2700"/>
            </a:lvl7pPr>
            <a:lvl8pPr lvl="7" rtl="0" algn="r">
              <a:spcBef>
                <a:spcPts val="0"/>
              </a:spcBef>
              <a:spcAft>
                <a:spcPts val="0"/>
              </a:spcAft>
              <a:buSzPts val="2700"/>
              <a:buNone/>
              <a:defRPr sz="2700"/>
            </a:lvl8pPr>
            <a:lvl9pPr lvl="8" rtl="0" algn="r">
              <a:spcBef>
                <a:spcPts val="0"/>
              </a:spcBef>
              <a:spcAft>
                <a:spcPts val="0"/>
              </a:spcAft>
              <a:buSzPts val="2700"/>
              <a:buNone/>
              <a:defRPr sz="2700"/>
            </a:lvl9pPr>
          </a:lstStyle>
          <a:p/>
        </p:txBody>
      </p:sp>
      <p:sp>
        <p:nvSpPr>
          <p:cNvPr id="844" name="Google Shape;844;p57"/>
          <p:cNvSpPr txBox="1"/>
          <p:nvPr>
            <p:ph idx="6" type="subTitle"/>
          </p:nvPr>
        </p:nvSpPr>
        <p:spPr>
          <a:xfrm>
            <a:off x="816075" y="3673128"/>
            <a:ext cx="23229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845" name="Google Shape;845;p57"/>
          <p:cNvSpPr txBox="1"/>
          <p:nvPr>
            <p:ph idx="7" type="title"/>
          </p:nvPr>
        </p:nvSpPr>
        <p:spPr>
          <a:xfrm>
            <a:off x="5994850" y="3205300"/>
            <a:ext cx="25431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846" name="Google Shape;846;p57"/>
          <p:cNvSpPr txBox="1"/>
          <p:nvPr>
            <p:ph idx="8" type="subTitle"/>
          </p:nvPr>
        </p:nvSpPr>
        <p:spPr>
          <a:xfrm>
            <a:off x="5994850" y="3673127"/>
            <a:ext cx="2322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847" name="Google Shape;847;p57"/>
          <p:cNvSpPr/>
          <p:nvPr/>
        </p:nvSpPr>
        <p:spPr>
          <a:xfrm flipH="1" rot="10800000">
            <a:off x="37927" y="4374634"/>
            <a:ext cx="2505013" cy="768740"/>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7"/>
          <p:cNvSpPr/>
          <p:nvPr/>
        </p:nvSpPr>
        <p:spPr>
          <a:xfrm flipH="1">
            <a:off x="6142736" y="0"/>
            <a:ext cx="2594745" cy="684511"/>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6632383" y="0"/>
            <a:ext cx="3779755" cy="936000"/>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flipH="1">
            <a:off x="-5" y="4269850"/>
            <a:ext cx="2018280" cy="873809"/>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1" y="4269786"/>
            <a:ext cx="1717924" cy="873594"/>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flipH="1">
            <a:off x="6962402" y="0"/>
            <a:ext cx="2594826" cy="822238"/>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9">
    <p:spTree>
      <p:nvGrpSpPr>
        <p:cNvPr id="857" name="Shape 857"/>
        <p:cNvGrpSpPr/>
        <p:nvPr/>
      </p:nvGrpSpPr>
      <p:grpSpPr>
        <a:xfrm>
          <a:off x="0" y="0"/>
          <a:ext cx="0" cy="0"/>
          <a:chOff x="0" y="0"/>
          <a:chExt cx="0" cy="0"/>
        </a:xfrm>
      </p:grpSpPr>
      <p:sp>
        <p:nvSpPr>
          <p:cNvPr id="858" name="Google Shape;858;p5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59" name="Google Shape;859;p58"/>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0" name="Google Shape;860;p58"/>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1" name="Google Shape;861;p58"/>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2" name="Google Shape;862;p58"/>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3" name="Google Shape;863;p58"/>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64" name="Google Shape;864;p58"/>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5" name="Google Shape;865;p58"/>
          <p:cNvSpPr/>
          <p:nvPr/>
        </p:nvSpPr>
        <p:spPr>
          <a:xfrm rot="10800000">
            <a:off x="2531291" y="4235323"/>
            <a:ext cx="5428956" cy="1009852"/>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rot="5400000">
            <a:off x="3108924" y="2854084"/>
            <a:ext cx="1442280" cy="3563817"/>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flipH="1" rot="10800000">
            <a:off x="3968688" y="40718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flipH="1" rot="10800000">
            <a:off x="5921426" y="4554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flipH="1" rot="10800000">
            <a:off x="1267213" y="45217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flipH="1" rot="10800000">
            <a:off x="8100026" y="47529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flipH="1" rot="10800000">
            <a:off x="6505813" y="485159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8"/>
          <p:cNvSpPr/>
          <p:nvPr/>
        </p:nvSpPr>
        <p:spPr>
          <a:xfrm flipH="1" rot="10800000">
            <a:off x="1985676" y="410423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9">
    <p:spTree>
      <p:nvGrpSpPr>
        <p:cNvPr id="874" name="Shape 874"/>
        <p:cNvGrpSpPr/>
        <p:nvPr/>
      </p:nvGrpSpPr>
      <p:grpSpPr>
        <a:xfrm>
          <a:off x="0" y="0"/>
          <a:ext cx="0" cy="0"/>
          <a:chOff x="0" y="0"/>
          <a:chExt cx="0" cy="0"/>
        </a:xfrm>
      </p:grpSpPr>
      <p:sp>
        <p:nvSpPr>
          <p:cNvPr id="875" name="Google Shape;875;p59"/>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txBox="1"/>
          <p:nvPr>
            <p:ph type="title"/>
          </p:nvPr>
        </p:nvSpPr>
        <p:spPr>
          <a:xfrm flipH="1">
            <a:off x="1393306" y="2025275"/>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79" name="Google Shape;879;p59"/>
          <p:cNvSpPr txBox="1"/>
          <p:nvPr>
            <p:ph idx="1" type="subTitle"/>
          </p:nvPr>
        </p:nvSpPr>
        <p:spPr>
          <a:xfrm flipH="1">
            <a:off x="1393306" y="2342448"/>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0" name="Google Shape;880;p59"/>
          <p:cNvSpPr txBox="1"/>
          <p:nvPr>
            <p:ph idx="2" type="title"/>
          </p:nvPr>
        </p:nvSpPr>
        <p:spPr>
          <a:xfrm flipH="1">
            <a:off x="3560862" y="3479400"/>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81" name="Google Shape;881;p59"/>
          <p:cNvSpPr txBox="1"/>
          <p:nvPr>
            <p:ph idx="3" type="subTitle"/>
          </p:nvPr>
        </p:nvSpPr>
        <p:spPr>
          <a:xfrm flipH="1">
            <a:off x="3560862" y="3796573"/>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2" name="Google Shape;882;p59"/>
          <p:cNvSpPr txBox="1"/>
          <p:nvPr>
            <p:ph idx="4" type="title"/>
          </p:nvPr>
        </p:nvSpPr>
        <p:spPr>
          <a:xfrm flipH="1">
            <a:off x="5728394" y="2025263"/>
            <a:ext cx="2022300" cy="38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700"/>
              <a:buNone/>
              <a:defRPr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883" name="Google Shape;883;p59"/>
          <p:cNvSpPr txBox="1"/>
          <p:nvPr>
            <p:ph idx="5" type="subTitle"/>
          </p:nvPr>
        </p:nvSpPr>
        <p:spPr>
          <a:xfrm flipH="1">
            <a:off x="5728394" y="2342435"/>
            <a:ext cx="2022300" cy="64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4" name="Google Shape;884;p59"/>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txBox="1"/>
          <p:nvPr>
            <p:ph idx="6"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888" name="Google Shape;888;p59"/>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92" name="Shape 892"/>
        <p:cNvGrpSpPr/>
        <p:nvPr/>
      </p:nvGrpSpPr>
      <p:grpSpPr>
        <a:xfrm>
          <a:off x="0" y="0"/>
          <a:ext cx="0" cy="0"/>
          <a:chOff x="0" y="0"/>
          <a:chExt cx="0" cy="0"/>
        </a:xfrm>
      </p:grpSpPr>
      <p:sp>
        <p:nvSpPr>
          <p:cNvPr id="893" name="Google Shape;893;p60"/>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894" name="Google Shape;894;p60"/>
          <p:cNvSpPr txBox="1"/>
          <p:nvPr>
            <p:ph idx="1" type="subTitle"/>
          </p:nvPr>
        </p:nvSpPr>
        <p:spPr>
          <a:xfrm>
            <a:off x="5091350" y="3794700"/>
            <a:ext cx="22056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95" name="Google Shape;895;p60"/>
          <p:cNvSpPr txBox="1"/>
          <p:nvPr>
            <p:ph idx="2" type="subTitle"/>
          </p:nvPr>
        </p:nvSpPr>
        <p:spPr>
          <a:xfrm>
            <a:off x="4948200" y="4089750"/>
            <a:ext cx="24882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6" name="Google Shape;896;p60"/>
          <p:cNvSpPr txBox="1"/>
          <p:nvPr>
            <p:ph idx="3" type="subTitle"/>
          </p:nvPr>
        </p:nvSpPr>
        <p:spPr>
          <a:xfrm>
            <a:off x="1901200" y="3794700"/>
            <a:ext cx="20079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897" name="Google Shape;897;p60"/>
          <p:cNvSpPr txBox="1"/>
          <p:nvPr>
            <p:ph idx="4" type="subTitle"/>
          </p:nvPr>
        </p:nvSpPr>
        <p:spPr>
          <a:xfrm>
            <a:off x="1800500" y="4089750"/>
            <a:ext cx="22056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98" name="Google Shape;898;p60"/>
          <p:cNvSpPr/>
          <p:nvPr/>
        </p:nvSpPr>
        <p:spPr>
          <a:xfrm rot="-5400000">
            <a:off x="-687297" y="596629"/>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rot="-5400000">
            <a:off x="-1281850" y="1134665"/>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rot="5400000">
            <a:off x="466981" y="11957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rot="5400000">
            <a:off x="-494883" y="20869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0"/>
          <p:cNvSpPr/>
          <p:nvPr/>
        </p:nvSpPr>
        <p:spPr>
          <a:xfrm rot="5400000">
            <a:off x="928869" y="9991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rot="-5400000">
            <a:off x="269256" y="2842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p:nvPr/>
        </p:nvSpPr>
        <p:spPr>
          <a:xfrm rot="5400000">
            <a:off x="7087547" y="3261706"/>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0"/>
          <p:cNvSpPr/>
          <p:nvPr/>
        </p:nvSpPr>
        <p:spPr>
          <a:xfrm rot="5400000">
            <a:off x="7632127" y="317011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p:nvPr/>
        </p:nvSpPr>
        <p:spPr>
          <a:xfrm rot="-5400000">
            <a:off x="8580444" y="3697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rot="-5400000">
            <a:off x="7715198" y="379368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rot="-5400000">
            <a:off x="8183656" y="39584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rot="5400000">
            <a:off x="8843269" y="2115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rot="-5400000">
            <a:off x="7541144" y="4680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0"/>
          <p:cNvSpPr/>
          <p:nvPr/>
        </p:nvSpPr>
        <p:spPr>
          <a:xfrm rot="5400000">
            <a:off x="1506281" y="211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txBox="1"/>
          <p:nvPr>
            <p:ph type="title"/>
          </p:nvPr>
        </p:nvSpPr>
        <p:spPr>
          <a:xfrm>
            <a:off x="707550" y="1922950"/>
            <a:ext cx="4860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7"/>
          <p:cNvSpPr txBox="1"/>
          <p:nvPr>
            <p:ph idx="1" type="subTitle"/>
          </p:nvPr>
        </p:nvSpPr>
        <p:spPr>
          <a:xfrm>
            <a:off x="707650" y="2757125"/>
            <a:ext cx="48600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7"/>
          <p:cNvSpPr/>
          <p:nvPr/>
        </p:nvSpPr>
        <p:spPr>
          <a:xfrm rot="-10667561">
            <a:off x="305871" y="43963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10800000">
            <a:off x="402459" y="43035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72112" y="41591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246676" y="48207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02451" y="39521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2859751" y="47374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912" name="Shape 912"/>
        <p:cNvGrpSpPr/>
        <p:nvPr/>
      </p:nvGrpSpPr>
      <p:grpSpPr>
        <a:xfrm>
          <a:off x="0" y="0"/>
          <a:ext cx="0" cy="0"/>
          <a:chOff x="0" y="0"/>
          <a:chExt cx="0" cy="0"/>
        </a:xfrm>
      </p:grpSpPr>
      <p:sp>
        <p:nvSpPr>
          <p:cNvPr id="913" name="Google Shape;913;p61"/>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914" name="Google Shape;914;p61"/>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915" name="Google Shape;915;p61"/>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1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916" name="Google Shape;916;p61"/>
          <p:cNvSpPr txBox="1"/>
          <p:nvPr/>
        </p:nvSpPr>
        <p:spPr>
          <a:xfrm>
            <a:off x="2924390" y="3270788"/>
            <a:ext cx="3295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b="1" lang="en" sz="1100">
                <a:solidFill>
                  <a:schemeClr val="dk1"/>
                </a:solidFill>
                <a:latin typeface="Open Sans"/>
                <a:ea typeface="Open Sans"/>
                <a:cs typeface="Open Sans"/>
                <a:sym typeface="Open Sans"/>
              </a:rPr>
              <a:t> </a:t>
            </a:r>
            <a:r>
              <a:rPr b="1" lang="en" sz="11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1"/>
                </a:solidFill>
                <a:latin typeface="Open Sans"/>
                <a:ea typeface="Open Sans"/>
                <a:cs typeface="Open Sans"/>
                <a:sym typeface="Open Sans"/>
              </a:rPr>
              <a:t>, infographics &amp; images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1"/>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1"/>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37648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61"/>
          <p:cNvSpPr/>
          <p:nvPr/>
        </p:nvSpPr>
        <p:spPr>
          <a:xfrm flipH="1" rot="10800000">
            <a:off x="7981650" y="28604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flipH="1" rot="10800000">
            <a:off x="7932450" y="4287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flipH="1" rot="10800000">
            <a:off x="7695850" y="17277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flipH="1" rot="10800000">
            <a:off x="829948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934" name="Shape 934"/>
        <p:cNvGrpSpPr/>
        <p:nvPr/>
      </p:nvGrpSpPr>
      <p:grpSpPr>
        <a:xfrm>
          <a:off x="0" y="0"/>
          <a:ext cx="0" cy="0"/>
          <a:chOff x="0" y="0"/>
          <a:chExt cx="0" cy="0"/>
        </a:xfrm>
      </p:grpSpPr>
      <p:sp>
        <p:nvSpPr>
          <p:cNvPr id="935" name="Google Shape;935;p62"/>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936" name="Google Shape;936;p62"/>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37" name="Google Shape;937;p62"/>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38" name="Google Shape;938;p62"/>
          <p:cNvSpPr/>
          <p:nvPr/>
        </p:nvSpPr>
        <p:spPr>
          <a:xfrm flipH="1">
            <a:off x="-178543"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flipH="1" rot="10800000">
            <a:off x="-278322"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rot="-10484947">
            <a:off x="-734940"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flipH="1" rot="10800000">
            <a:off x="17222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flipH="1" rot="10800000">
            <a:off x="832326"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flipH="1" rot="10800000">
            <a:off x="61551"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944" name="Shape 944"/>
        <p:cNvGrpSpPr/>
        <p:nvPr/>
      </p:nvGrpSpPr>
      <p:grpSpPr>
        <a:xfrm>
          <a:off x="0" y="0"/>
          <a:ext cx="0" cy="0"/>
          <a:chOff x="0" y="0"/>
          <a:chExt cx="0" cy="0"/>
        </a:xfrm>
      </p:grpSpPr>
      <p:sp>
        <p:nvSpPr>
          <p:cNvPr id="945" name="Google Shape;945;p63"/>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946" name="Google Shape;946;p63"/>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47" name="Google Shape;947;p63"/>
          <p:cNvSpPr txBox="1"/>
          <p:nvPr>
            <p:ph idx="2" type="subTitle"/>
          </p:nvPr>
        </p:nvSpPr>
        <p:spPr>
          <a:xfrm>
            <a:off x="5400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48" name="Google Shape;948;p63"/>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949" name="Google Shape;949;p63"/>
          <p:cNvSpPr txBox="1"/>
          <p:nvPr>
            <p:ph idx="4" type="subTitle"/>
          </p:nvPr>
        </p:nvSpPr>
        <p:spPr>
          <a:xfrm>
            <a:off x="44406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950" name="Google Shape;950;p63"/>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9">
    <p:spTree>
      <p:nvGrpSpPr>
        <p:cNvPr id="956"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flipH="1" rot="10799504">
            <a:off x="-6750" y="531"/>
            <a:ext cx="9154265" cy="812300"/>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4"/>
          <p:cNvSpPr/>
          <p:nvPr/>
        </p:nvSpPr>
        <p:spPr>
          <a:xfrm rot="-10799504">
            <a:off x="236" y="485"/>
            <a:ext cx="9154265" cy="865690"/>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4"/>
          <p:cNvSpPr/>
          <p:nvPr/>
        </p:nvSpPr>
        <p:spPr>
          <a:xfrm flipH="1" rot="-4555973">
            <a:off x="4908829" y="2657012"/>
            <a:ext cx="1457076" cy="4557441"/>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flipH="1" rot="10800000">
            <a:off x="1" y="4443074"/>
            <a:ext cx="9154264" cy="836745"/>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flipH="1" rot="10800000">
            <a:off x="-6750" y="4366693"/>
            <a:ext cx="9161260" cy="9175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0">
    <p:spTree>
      <p:nvGrpSpPr>
        <p:cNvPr id="970" name="Shape 970"/>
        <p:cNvGrpSpPr/>
        <p:nvPr/>
      </p:nvGrpSpPr>
      <p:grpSpPr>
        <a:xfrm>
          <a:off x="0" y="0"/>
          <a:ext cx="0" cy="0"/>
          <a:chOff x="0" y="0"/>
          <a:chExt cx="0" cy="0"/>
        </a:xfrm>
      </p:grpSpPr>
      <p:sp>
        <p:nvSpPr>
          <p:cNvPr id="971" name="Google Shape;971;p65"/>
          <p:cNvSpPr/>
          <p:nvPr/>
        </p:nvSpPr>
        <p:spPr>
          <a:xfrm flipH="1" rot="10800000">
            <a:off x="1206036"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5"/>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5"/>
          <p:cNvSpPr/>
          <p:nvPr/>
        </p:nvSpPr>
        <p:spPr>
          <a:xfrm rot="10800000">
            <a:off x="-1374513"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5"/>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5"/>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5"/>
          <p:cNvSpPr/>
          <p:nvPr/>
        </p:nvSpPr>
        <p:spPr>
          <a:xfrm flipH="1" rot="10800000">
            <a:off x="-77156"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5"/>
          <p:cNvSpPr/>
          <p:nvPr/>
        </p:nvSpPr>
        <p:spPr>
          <a:xfrm flipH="1" rot="10800000">
            <a:off x="6363775" y="11325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5"/>
          <p:cNvSpPr/>
          <p:nvPr/>
        </p:nvSpPr>
        <p:spPr>
          <a:xfrm flipH="1" rot="10800000">
            <a:off x="8271400" y="13415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5"/>
          <p:cNvSpPr/>
          <p:nvPr/>
        </p:nvSpPr>
        <p:spPr>
          <a:xfrm flipH="1" rot="10800000">
            <a:off x="4360525" y="3233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1">
    <p:spTree>
      <p:nvGrpSpPr>
        <p:cNvPr id="983" name="Shape 983"/>
        <p:cNvGrpSpPr/>
        <p:nvPr/>
      </p:nvGrpSpPr>
      <p:grpSpPr>
        <a:xfrm>
          <a:off x="0" y="0"/>
          <a:ext cx="0" cy="0"/>
          <a:chOff x="0" y="0"/>
          <a:chExt cx="0" cy="0"/>
        </a:xfrm>
      </p:grpSpPr>
      <p:sp>
        <p:nvSpPr>
          <p:cNvPr id="984" name="Google Shape;984;p66"/>
          <p:cNvSpPr/>
          <p:nvPr/>
        </p:nvSpPr>
        <p:spPr>
          <a:xfrm flipH="1" rot="-5400000">
            <a:off x="7050252" y="2575411"/>
            <a:ext cx="2443246" cy="939991"/>
          </a:xfrm>
          <a:custGeom>
            <a:rect b="b" l="l" r="r" t="t"/>
            <a:pathLst>
              <a:path extrusionOk="0" h="76391" w="283357">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rot="-5399497">
            <a:off x="6325430" y="1701197"/>
            <a:ext cx="4515337" cy="1121168"/>
          </a:xfrm>
          <a:custGeom>
            <a:rect b="b" l="l" r="r" t="t"/>
            <a:pathLst>
              <a:path extrusionOk="0" h="43920" w="264364">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flipH="1" rot="-5400440">
            <a:off x="5965428" y="1974301"/>
            <a:ext cx="5161707" cy="1194801"/>
          </a:xfrm>
          <a:custGeom>
            <a:rect b="b" l="l" r="r" t="t"/>
            <a:pathLst>
              <a:path extrusionOk="0" h="40820" w="264364">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6"/>
          <p:cNvSpPr/>
          <p:nvPr/>
        </p:nvSpPr>
        <p:spPr>
          <a:xfrm rot="-5400000">
            <a:off x="-1791843" y="1811847"/>
            <a:ext cx="5127422" cy="1543736"/>
          </a:xfrm>
          <a:custGeom>
            <a:rect b="b" l="l" r="r" t="t"/>
            <a:pathLst>
              <a:path extrusionOk="0" h="61867" w="246008">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6"/>
          <p:cNvSpPr/>
          <p:nvPr/>
        </p:nvSpPr>
        <p:spPr>
          <a:xfrm rot="-5400000">
            <a:off x="-1926425" y="1930649"/>
            <a:ext cx="5143202" cy="1290352"/>
          </a:xfrm>
          <a:custGeom>
            <a:rect b="b" l="l" r="r" t="t"/>
            <a:pathLst>
              <a:path extrusionOk="0" h="61984" w="264364">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flipH="1" rot="-5400000">
            <a:off x="-1877527" y="1881640"/>
            <a:ext cx="5143337" cy="1388283"/>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6"/>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6"/>
          <p:cNvSpPr/>
          <p:nvPr/>
        </p:nvSpPr>
        <p:spPr>
          <a:xfrm flipH="1" rot="10800000">
            <a:off x="7695850" y="10064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flipH="1" rot="10800000">
            <a:off x="779423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2">
    <p:spTree>
      <p:nvGrpSpPr>
        <p:cNvPr id="998" name="Shape 998"/>
        <p:cNvGrpSpPr/>
        <p:nvPr/>
      </p:nvGrpSpPr>
      <p:grpSpPr>
        <a:xfrm>
          <a:off x="0" y="0"/>
          <a:ext cx="0" cy="0"/>
          <a:chOff x="0" y="0"/>
          <a:chExt cx="0" cy="0"/>
        </a:xfrm>
      </p:grpSpPr>
      <p:sp>
        <p:nvSpPr>
          <p:cNvPr id="999" name="Google Shape;999;p67"/>
          <p:cNvSpPr/>
          <p:nvPr/>
        </p:nvSpPr>
        <p:spPr>
          <a:xfrm flipH="1" rot="-5911893">
            <a:off x="-358275" y="-757650"/>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
          <p:cNvSpPr/>
          <p:nvPr/>
        </p:nvSpPr>
        <p:spPr>
          <a:xfrm flipH="1" rot="-515846">
            <a:off x="-1764995" y="-321140"/>
            <a:ext cx="4858752" cy="984749"/>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p:nvPr/>
        </p:nvSpPr>
        <p:spPr>
          <a:xfrm flipH="1">
            <a:off x="-1788061" y="-312190"/>
            <a:ext cx="4906095" cy="1060078"/>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p:nvPr/>
        </p:nvSpPr>
        <p:spPr>
          <a:xfrm flipH="1" rot="4888107">
            <a:off x="1137128" y="4138487"/>
            <a:ext cx="1679785" cy="2039064"/>
          </a:xfrm>
          <a:custGeom>
            <a:rect b="b" l="l" r="r" t="t"/>
            <a:pathLst>
              <a:path extrusionOk="0" h="139852" w="184937">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flipH="1" rot="-9922098">
            <a:off x="-1214868" y="4347472"/>
            <a:ext cx="4858620" cy="984751"/>
          </a:xfrm>
          <a:custGeom>
            <a:rect b="b" l="l" r="r" t="t"/>
            <a:pathLst>
              <a:path extrusionOk="0" h="48804" w="264364">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flipH="1" rot="-10346708">
            <a:off x="-752392" y="4478612"/>
            <a:ext cx="4905724" cy="1060054"/>
          </a:xfrm>
          <a:custGeom>
            <a:rect b="b" l="l" r="r" t="t"/>
            <a:pathLst>
              <a:path extrusionOk="0" h="53519" w="264337">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53">
    <p:spTree>
      <p:nvGrpSpPr>
        <p:cNvPr id="1009"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flipH="1">
            <a:off x="3939637" y="98"/>
            <a:ext cx="5126677" cy="1295929"/>
          </a:xfrm>
          <a:custGeom>
            <a:rect b="b" l="l" r="r" t="t"/>
            <a:pathLst>
              <a:path extrusionOk="0" h="92815" w="299106">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8"/>
          <p:cNvSpPr/>
          <p:nvPr/>
        </p:nvSpPr>
        <p:spPr>
          <a:xfrm flipH="1" rot="10800000">
            <a:off x="4720014" y="4141676"/>
            <a:ext cx="5735030" cy="1001972"/>
          </a:xfrm>
          <a:custGeom>
            <a:rect b="b" l="l" r="r" t="t"/>
            <a:pathLst>
              <a:path extrusionOk="0" h="107710" w="295582">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8"/>
          <p:cNvSpPr/>
          <p:nvPr/>
        </p:nvSpPr>
        <p:spPr>
          <a:xfrm flipH="1" rot="10800000">
            <a:off x="5013459" y="204"/>
            <a:ext cx="4130832" cy="1472837"/>
          </a:xfrm>
          <a:custGeom>
            <a:rect b="b" l="l" r="r" t="t"/>
            <a:pathLst>
              <a:path extrusionOk="0" h="154588" w="285673">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8"/>
          <p:cNvSpPr/>
          <p:nvPr/>
        </p:nvSpPr>
        <p:spPr>
          <a:xfrm rot="10800000">
            <a:off x="5628786" y="490"/>
            <a:ext cx="3515148" cy="1472658"/>
          </a:xfrm>
          <a:custGeom>
            <a:rect b="b" l="l" r="r" t="t"/>
            <a:pathLst>
              <a:path extrusionOk="0" h="196093" w="305002">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rot="10800000">
            <a:off x="5220582" y="4263470"/>
            <a:ext cx="3937105" cy="880179"/>
          </a:xfrm>
          <a:custGeom>
            <a:rect b="b" l="l" r="r" t="t"/>
            <a:pathLst>
              <a:path extrusionOk="0" h="130204" w="294198">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8"/>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8"/>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5400147">
            <a:off x="232464" y="-691625"/>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rot="10800000">
            <a:off x="2631095" y="4430364"/>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302893" y="4618767"/>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5399853">
            <a:off x="7457460" y="3823444"/>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rot="10800000">
            <a:off x="8312846" y="452006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6455196" y="43956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5822746" y="4882242"/>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rot="10800000">
            <a:off x="8749921" y="42321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rot="10800000">
            <a:off x="2364821" y="4788617"/>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9"/>
          <p:cNvSpPr/>
          <p:nvPr/>
        </p:nvSpPr>
        <p:spPr>
          <a:xfrm flipH="1" rot="10800000">
            <a:off x="5365175"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rot="10800000">
            <a:off x="4874550"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21274"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flipH="1">
            <a:off x="-260192"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flipH="1">
            <a:off x="158481"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10800000">
            <a:off x="369972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flipH="1" rot="10800000">
            <a:off x="1811013"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800000">
            <a:off x="-332175"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10800000">
            <a:off x="123202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flipH="1" rot="10800000">
            <a:off x="108888"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10"/>
          <p:cNvSpPr txBox="1"/>
          <p:nvPr>
            <p:ph idx="1" type="body"/>
          </p:nvPr>
        </p:nvSpPr>
        <p:spPr>
          <a:xfrm>
            <a:off x="718675" y="540000"/>
            <a:ext cx="3411600" cy="9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1800"/>
              <a:buNone/>
              <a:defRPr b="1" sz="3000">
                <a:solidFill>
                  <a:schemeClr val="lt1"/>
                </a:solidFill>
                <a:latin typeface="Josefin Sans"/>
                <a:ea typeface="Josefin Sans"/>
                <a:cs typeface="Josefin Sans"/>
                <a:sym typeface="Josefin Sans"/>
              </a:defRPr>
            </a:lvl1pPr>
          </a:lstStyle>
          <a:p/>
        </p:txBody>
      </p:sp>
      <p:sp>
        <p:nvSpPr>
          <p:cNvPr id="142" name="Google Shape;142;p10"/>
          <p:cNvSpPr/>
          <p:nvPr/>
        </p:nvSpPr>
        <p:spPr>
          <a:xfrm flipH="1">
            <a:off x="3426309" y="3056502"/>
            <a:ext cx="5986869" cy="212719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flipH="1" rot="10800000">
            <a:off x="5737690" y="3381530"/>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rot="315040">
            <a:off x="7305814" y="4459737"/>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theme" Target="../theme/theme2.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 Id="rId4" Type="http://schemas.openxmlformats.org/officeDocument/2006/relationships/image" Target="../media/image28.jpg"/><Relationship Id="rId5" Type="http://schemas.openxmlformats.org/officeDocument/2006/relationships/image" Target="../media/image15.jpg"/><Relationship Id="rId6" Type="http://schemas.openxmlformats.org/officeDocument/2006/relationships/image" Target="../media/image23.jpg"/><Relationship Id="rId7"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docs.google.com/spreadsheets/d/1M8clYomYzW4wpiLQGremtib5u0Gmmr_zBywTmBsxUos/copy"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docs.google.com/spreadsheets/d/1M8clYomYzW4wpiLQGremtib5u0Gmmr_zBywTmBsxUos/copy"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9"/>
          <p:cNvSpPr txBox="1"/>
          <p:nvPr>
            <p:ph type="ctrTitle"/>
          </p:nvPr>
        </p:nvSpPr>
        <p:spPr>
          <a:xfrm>
            <a:off x="115050" y="618950"/>
            <a:ext cx="8913900" cy="27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SC1015 </a:t>
            </a:r>
            <a:endParaRPr/>
          </a:p>
          <a:p>
            <a:pPr indent="0" lvl="0" marL="0" rtl="0" algn="ctr">
              <a:spcBef>
                <a:spcPts val="0"/>
              </a:spcBef>
              <a:spcAft>
                <a:spcPts val="0"/>
              </a:spcAft>
              <a:buNone/>
            </a:pPr>
            <a:r>
              <a:rPr lang="en" sz="4200"/>
              <a:t>ML Disney+ Movie Recommendation System</a:t>
            </a:r>
            <a:endParaRPr sz="4200"/>
          </a:p>
        </p:txBody>
      </p:sp>
      <p:sp>
        <p:nvSpPr>
          <p:cNvPr id="1025" name="Google Shape;1025;p69"/>
          <p:cNvSpPr/>
          <p:nvPr/>
        </p:nvSpPr>
        <p:spPr>
          <a:xfrm>
            <a:off x="3333438" y="3479125"/>
            <a:ext cx="2477100" cy="48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ebas Neue"/>
                <a:ea typeface="Bebas Neue"/>
                <a:cs typeface="Bebas Neue"/>
                <a:sym typeface="Bebas Neue"/>
              </a:rPr>
              <a:t>Esvaran</a:t>
            </a:r>
            <a:r>
              <a:rPr b="1" lang="en">
                <a:solidFill>
                  <a:schemeClr val="lt1"/>
                </a:solidFill>
              </a:rPr>
              <a:t> </a:t>
            </a:r>
            <a:endParaRPr b="1">
              <a:solidFill>
                <a:schemeClr val="lt1"/>
              </a:solidFill>
            </a:endParaRPr>
          </a:p>
        </p:txBody>
      </p:sp>
      <p:sp>
        <p:nvSpPr>
          <p:cNvPr id="1026" name="Google Shape;1026;p69"/>
          <p:cNvSpPr/>
          <p:nvPr/>
        </p:nvSpPr>
        <p:spPr>
          <a:xfrm>
            <a:off x="6221800" y="3479125"/>
            <a:ext cx="2477100" cy="48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ebas Neue"/>
                <a:ea typeface="Bebas Neue"/>
                <a:cs typeface="Bebas Neue"/>
                <a:sym typeface="Bebas Neue"/>
              </a:rPr>
              <a:t>Priyadharshiny</a:t>
            </a:r>
            <a:endParaRPr b="1" sz="1800">
              <a:solidFill>
                <a:schemeClr val="lt1"/>
              </a:solidFill>
              <a:latin typeface="Bebas Neue"/>
              <a:ea typeface="Bebas Neue"/>
              <a:cs typeface="Bebas Neue"/>
              <a:sym typeface="Bebas Neue"/>
            </a:endParaRPr>
          </a:p>
        </p:txBody>
      </p:sp>
      <p:sp>
        <p:nvSpPr>
          <p:cNvPr id="1027" name="Google Shape;1027;p69"/>
          <p:cNvSpPr/>
          <p:nvPr/>
        </p:nvSpPr>
        <p:spPr>
          <a:xfrm>
            <a:off x="445088" y="3479125"/>
            <a:ext cx="2477100" cy="48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Bebas Neue"/>
                <a:ea typeface="Bebas Neue"/>
                <a:cs typeface="Bebas Neue"/>
                <a:sym typeface="Bebas Neue"/>
              </a:rPr>
              <a:t>Kavipooja</a:t>
            </a:r>
            <a:r>
              <a:rPr b="1" lang="en" sz="1800">
                <a:solidFill>
                  <a:schemeClr val="lt1"/>
                </a:solidFill>
                <a:latin typeface="Bebas Neue"/>
                <a:ea typeface="Bebas Neue"/>
                <a:cs typeface="Bebas Neue"/>
                <a:sym typeface="Bebas Neue"/>
              </a:rPr>
              <a:t> </a:t>
            </a:r>
            <a:endParaRPr b="1" sz="1800">
              <a:solidFill>
                <a:schemeClr val="lt1"/>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8"/>
          <p:cNvSpPr txBox="1"/>
          <p:nvPr>
            <p:ph type="title"/>
          </p:nvPr>
        </p:nvSpPr>
        <p:spPr>
          <a:xfrm>
            <a:off x="707650" y="834050"/>
            <a:ext cx="65241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Analysis of </a:t>
            </a:r>
            <a:r>
              <a:rPr i="1" lang="en" sz="2300"/>
              <a:t>central </a:t>
            </a:r>
            <a:r>
              <a:rPr i="1" lang="en" sz="2300"/>
              <a:t>tendency</a:t>
            </a:r>
            <a:r>
              <a:rPr i="1" lang="en" sz="2300"/>
              <a:t> </a:t>
            </a:r>
            <a:r>
              <a:rPr lang="en" sz="2300"/>
              <a:t>across variables</a:t>
            </a:r>
            <a:endParaRPr sz="2300"/>
          </a:p>
        </p:txBody>
      </p:sp>
      <p:pic>
        <p:nvPicPr>
          <p:cNvPr id="1102" name="Google Shape;1102;p78"/>
          <p:cNvPicPr preferRelativeResize="0"/>
          <p:nvPr/>
        </p:nvPicPr>
        <p:blipFill>
          <a:blip r:embed="rId3">
            <a:alphaModFix/>
          </a:blip>
          <a:stretch>
            <a:fillRect/>
          </a:stretch>
        </p:blipFill>
        <p:spPr>
          <a:xfrm>
            <a:off x="923925" y="1459450"/>
            <a:ext cx="2826365" cy="1616101"/>
          </a:xfrm>
          <a:prstGeom prst="rect">
            <a:avLst/>
          </a:prstGeom>
          <a:noFill/>
          <a:ln>
            <a:noFill/>
          </a:ln>
        </p:spPr>
      </p:pic>
      <p:pic>
        <p:nvPicPr>
          <p:cNvPr id="1103" name="Google Shape;1103;p78"/>
          <p:cNvPicPr preferRelativeResize="0"/>
          <p:nvPr/>
        </p:nvPicPr>
        <p:blipFill>
          <a:blip r:embed="rId4">
            <a:alphaModFix/>
          </a:blip>
          <a:stretch>
            <a:fillRect/>
          </a:stretch>
        </p:blipFill>
        <p:spPr>
          <a:xfrm>
            <a:off x="1107876" y="3129875"/>
            <a:ext cx="2642425" cy="1571095"/>
          </a:xfrm>
          <a:prstGeom prst="rect">
            <a:avLst/>
          </a:prstGeom>
          <a:noFill/>
          <a:ln>
            <a:noFill/>
          </a:ln>
        </p:spPr>
      </p:pic>
      <p:sp>
        <p:nvSpPr>
          <p:cNvPr id="1104" name="Google Shape;1104;p78"/>
          <p:cNvSpPr txBox="1"/>
          <p:nvPr/>
        </p:nvSpPr>
        <p:spPr>
          <a:xfrm>
            <a:off x="4779500" y="3981650"/>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Histogram</a:t>
            </a:r>
            <a:endParaRPr b="1" sz="1100">
              <a:latin typeface="Josefin Sans"/>
              <a:ea typeface="Josefin Sans"/>
              <a:cs typeface="Josefin Sans"/>
              <a:sym typeface="Josefin Sans"/>
            </a:endParaRPr>
          </a:p>
        </p:txBody>
      </p:sp>
      <p:sp>
        <p:nvSpPr>
          <p:cNvPr id="1105" name="Google Shape;1105;p78"/>
          <p:cNvSpPr txBox="1"/>
          <p:nvPr>
            <p:ph idx="1" type="subTitle"/>
          </p:nvPr>
        </p:nvSpPr>
        <p:spPr>
          <a:xfrm>
            <a:off x="4384175" y="1728949"/>
            <a:ext cx="45720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Histogram Plot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212121"/>
                </a:solidFill>
                <a:latin typeface="Arial"/>
                <a:ea typeface="Arial"/>
                <a:cs typeface="Arial"/>
                <a:sym typeface="Arial"/>
              </a:rPr>
              <a:t>provides a visual representation of distribution of data</a:t>
            </a:r>
            <a:endParaRPr sz="1200">
              <a:solidFill>
                <a:srgbClr val="212121"/>
              </a:solidFill>
              <a:latin typeface="Arial"/>
              <a:ea typeface="Arial"/>
              <a:cs typeface="Arial"/>
              <a:sym typeface="Arial"/>
            </a:endParaRPr>
          </a:p>
        </p:txBody>
      </p:sp>
      <p:sp>
        <p:nvSpPr>
          <p:cNvPr id="1106" name="Google Shape;1106;p78"/>
          <p:cNvSpPr txBox="1"/>
          <p:nvPr/>
        </p:nvSpPr>
        <p:spPr>
          <a:xfrm>
            <a:off x="4526300" y="2272650"/>
            <a:ext cx="3744600" cy="1616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highlight>
                  <a:srgbClr val="FFFFFE"/>
                </a:highlight>
              </a:rPr>
              <a:t>From the </a:t>
            </a:r>
            <a:r>
              <a:rPr b="1" lang="en" sz="1200">
                <a:highlight>
                  <a:srgbClr val="FFFFFE"/>
                </a:highlight>
              </a:rPr>
              <a:t>histplot</a:t>
            </a:r>
            <a:r>
              <a:rPr lang="en" sz="1200">
                <a:highlight>
                  <a:srgbClr val="FFFFFE"/>
                </a:highlight>
              </a:rPr>
              <a:t>, showing the central tendency of the data we are able to identify the:</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distribution of data</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the mean, median &amp; mode </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Variables:  imdb_score, imdb_votes, tmdb_popularity and tmdb_score.</a:t>
            </a:r>
            <a:endParaRPr sz="1200">
              <a:highlight>
                <a:srgbClr val="FFFFFE"/>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79"/>
          <p:cNvSpPr txBox="1"/>
          <p:nvPr>
            <p:ph type="title"/>
          </p:nvPr>
        </p:nvSpPr>
        <p:spPr>
          <a:xfrm>
            <a:off x="707650" y="834050"/>
            <a:ext cx="65241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Analysis of </a:t>
            </a:r>
            <a:r>
              <a:rPr i="1" lang="en" sz="2300"/>
              <a:t>central tendency </a:t>
            </a:r>
            <a:r>
              <a:rPr lang="en" sz="2300"/>
              <a:t>across variables</a:t>
            </a:r>
            <a:endParaRPr sz="2300"/>
          </a:p>
        </p:txBody>
      </p:sp>
      <p:sp>
        <p:nvSpPr>
          <p:cNvPr id="1112" name="Google Shape;1112;p79"/>
          <p:cNvSpPr txBox="1"/>
          <p:nvPr/>
        </p:nvSpPr>
        <p:spPr>
          <a:xfrm>
            <a:off x="4779500" y="3981650"/>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Histogram</a:t>
            </a:r>
            <a:endParaRPr b="1" sz="1100">
              <a:latin typeface="Josefin Sans"/>
              <a:ea typeface="Josefin Sans"/>
              <a:cs typeface="Josefin Sans"/>
              <a:sym typeface="Josefin Sans"/>
            </a:endParaRPr>
          </a:p>
        </p:txBody>
      </p:sp>
      <p:sp>
        <p:nvSpPr>
          <p:cNvPr id="1113" name="Google Shape;1113;p79"/>
          <p:cNvSpPr txBox="1"/>
          <p:nvPr>
            <p:ph idx="1" type="subTitle"/>
          </p:nvPr>
        </p:nvSpPr>
        <p:spPr>
          <a:xfrm>
            <a:off x="4384175" y="1728949"/>
            <a:ext cx="45720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Histogram Plot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212121"/>
                </a:solidFill>
                <a:latin typeface="Arial"/>
                <a:ea typeface="Arial"/>
                <a:cs typeface="Arial"/>
                <a:sym typeface="Arial"/>
              </a:rPr>
              <a:t>provides a visual representation of distribution of data</a:t>
            </a:r>
            <a:endParaRPr sz="1200">
              <a:solidFill>
                <a:srgbClr val="212121"/>
              </a:solidFill>
              <a:latin typeface="Arial"/>
              <a:ea typeface="Arial"/>
              <a:cs typeface="Arial"/>
              <a:sym typeface="Arial"/>
            </a:endParaRPr>
          </a:p>
        </p:txBody>
      </p:sp>
      <p:sp>
        <p:nvSpPr>
          <p:cNvPr id="1114" name="Google Shape;1114;p79"/>
          <p:cNvSpPr txBox="1"/>
          <p:nvPr/>
        </p:nvSpPr>
        <p:spPr>
          <a:xfrm>
            <a:off x="4526300" y="2272650"/>
            <a:ext cx="3744600" cy="1616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n" sz="1200">
                <a:highlight>
                  <a:srgbClr val="FFFFFE"/>
                </a:highlight>
              </a:rPr>
              <a:t>From the </a:t>
            </a:r>
            <a:r>
              <a:rPr b="1" lang="en" sz="1200">
                <a:highlight>
                  <a:srgbClr val="FFFFFE"/>
                </a:highlight>
              </a:rPr>
              <a:t>histplot</a:t>
            </a:r>
            <a:r>
              <a:rPr lang="en" sz="1200">
                <a:highlight>
                  <a:srgbClr val="FFFFFE"/>
                </a:highlight>
              </a:rPr>
              <a:t>, showing the central tendency of the data we are able to identify the:</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distribution of data</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the mean, median &amp; mode </a:t>
            </a:r>
            <a:endParaRPr sz="1200">
              <a:highlight>
                <a:srgbClr val="FFFFFE"/>
              </a:highlight>
            </a:endParaRPr>
          </a:p>
          <a:p>
            <a:pPr indent="-304800" lvl="0" marL="457200" rtl="0" algn="l">
              <a:lnSpc>
                <a:spcPct val="135000"/>
              </a:lnSpc>
              <a:spcBef>
                <a:spcPts val="0"/>
              </a:spcBef>
              <a:spcAft>
                <a:spcPts val="0"/>
              </a:spcAft>
              <a:buSzPts val="1200"/>
              <a:buChar char="●"/>
            </a:pPr>
            <a:r>
              <a:rPr lang="en" sz="1200">
                <a:highlight>
                  <a:srgbClr val="FFFFFE"/>
                </a:highlight>
              </a:rPr>
              <a:t>Variables:  imdb_score, imdb_votes, tmdb_popularity and tmdb_score.</a:t>
            </a:r>
            <a:endParaRPr sz="1200">
              <a:highlight>
                <a:srgbClr val="FFFFFE"/>
              </a:highlight>
            </a:endParaRPr>
          </a:p>
        </p:txBody>
      </p:sp>
      <p:pic>
        <p:nvPicPr>
          <p:cNvPr id="1115" name="Google Shape;1115;p79"/>
          <p:cNvPicPr preferRelativeResize="0"/>
          <p:nvPr/>
        </p:nvPicPr>
        <p:blipFill>
          <a:blip r:embed="rId3">
            <a:alphaModFix/>
          </a:blip>
          <a:stretch>
            <a:fillRect/>
          </a:stretch>
        </p:blipFill>
        <p:spPr>
          <a:xfrm>
            <a:off x="961025" y="3219176"/>
            <a:ext cx="2881301" cy="1616101"/>
          </a:xfrm>
          <a:prstGeom prst="rect">
            <a:avLst/>
          </a:prstGeom>
          <a:noFill/>
          <a:ln>
            <a:noFill/>
          </a:ln>
        </p:spPr>
      </p:pic>
      <p:pic>
        <p:nvPicPr>
          <p:cNvPr id="1116" name="Google Shape;1116;p79"/>
          <p:cNvPicPr preferRelativeResize="0"/>
          <p:nvPr/>
        </p:nvPicPr>
        <p:blipFill>
          <a:blip r:embed="rId4">
            <a:alphaModFix/>
          </a:blip>
          <a:stretch>
            <a:fillRect/>
          </a:stretch>
        </p:blipFill>
        <p:spPr>
          <a:xfrm>
            <a:off x="961024" y="1459450"/>
            <a:ext cx="2808999" cy="1688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80"/>
          <p:cNvSpPr txBox="1"/>
          <p:nvPr>
            <p:ph type="title"/>
          </p:nvPr>
        </p:nvSpPr>
        <p:spPr>
          <a:xfrm>
            <a:off x="707650" y="9163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Exploring </a:t>
            </a:r>
            <a:r>
              <a:rPr i="1" lang="en" sz="2300"/>
              <a:t>genre</a:t>
            </a:r>
            <a:endParaRPr i="1" sz="2300"/>
          </a:p>
        </p:txBody>
      </p:sp>
      <p:pic>
        <p:nvPicPr>
          <p:cNvPr id="1122" name="Google Shape;1122;p80"/>
          <p:cNvPicPr preferRelativeResize="0"/>
          <p:nvPr/>
        </p:nvPicPr>
        <p:blipFill>
          <a:blip r:embed="rId3">
            <a:alphaModFix/>
          </a:blip>
          <a:stretch>
            <a:fillRect/>
          </a:stretch>
        </p:blipFill>
        <p:spPr>
          <a:xfrm>
            <a:off x="543300" y="1654450"/>
            <a:ext cx="3725124" cy="2388350"/>
          </a:xfrm>
          <a:prstGeom prst="rect">
            <a:avLst/>
          </a:prstGeom>
          <a:noFill/>
          <a:ln>
            <a:noFill/>
          </a:ln>
        </p:spPr>
      </p:pic>
      <p:sp>
        <p:nvSpPr>
          <p:cNvPr id="1123" name="Google Shape;1123;p80"/>
          <p:cNvSpPr txBox="1"/>
          <p:nvPr/>
        </p:nvSpPr>
        <p:spPr>
          <a:xfrm>
            <a:off x="4423400" y="1639050"/>
            <a:ext cx="4515900" cy="2465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t/>
            </a:r>
            <a:endParaRPr b="1" sz="1200">
              <a:highlight>
                <a:srgbClr val="FFFFFE"/>
              </a:highlight>
            </a:endParaRPr>
          </a:p>
          <a:p>
            <a:pPr indent="0" lvl="0" marL="0" rtl="0" algn="l">
              <a:lnSpc>
                <a:spcPct val="200000"/>
              </a:lnSpc>
              <a:spcBef>
                <a:spcPts val="0"/>
              </a:spcBef>
              <a:spcAft>
                <a:spcPts val="0"/>
              </a:spcAft>
              <a:buNone/>
            </a:pPr>
            <a:r>
              <a:rPr lang="en" sz="1200">
                <a:highlight>
                  <a:srgbClr val="FFFFFE"/>
                </a:highlight>
              </a:rPr>
              <a:t>From the </a:t>
            </a:r>
            <a:r>
              <a:rPr b="1" lang="en" sz="1200">
                <a:highlight>
                  <a:srgbClr val="FFFFFE"/>
                </a:highlight>
              </a:rPr>
              <a:t>B</a:t>
            </a:r>
            <a:r>
              <a:rPr b="1" lang="en" sz="1200">
                <a:highlight>
                  <a:srgbClr val="FFFFFE"/>
                </a:highlight>
              </a:rPr>
              <a:t>archart plot</a:t>
            </a:r>
            <a:r>
              <a:rPr lang="en" sz="1200">
                <a:highlight>
                  <a:srgbClr val="FFFFFE"/>
                </a:highlight>
              </a:rPr>
              <a:t> (ordered from most to least popular genre, in descending order )</a:t>
            </a:r>
            <a:endParaRPr sz="1200">
              <a:highlight>
                <a:srgbClr val="FFFFFE"/>
              </a:highlight>
            </a:endParaRPr>
          </a:p>
          <a:p>
            <a:pPr indent="-304800" lvl="0" marL="457200" rtl="0" algn="l">
              <a:lnSpc>
                <a:spcPct val="200000"/>
              </a:lnSpc>
              <a:spcBef>
                <a:spcPts val="0"/>
              </a:spcBef>
              <a:spcAft>
                <a:spcPts val="0"/>
              </a:spcAft>
              <a:buSzPts val="1200"/>
              <a:buChar char="●"/>
            </a:pPr>
            <a:r>
              <a:rPr lang="en" sz="1200">
                <a:highlight>
                  <a:srgbClr val="FFFFFE"/>
                </a:highlight>
              </a:rPr>
              <a:t>The most popular genre is "family" with a count of 484.</a:t>
            </a:r>
            <a:endParaRPr sz="1200">
              <a:highlight>
                <a:srgbClr val="FFFFFE"/>
              </a:highlight>
            </a:endParaRPr>
          </a:p>
          <a:p>
            <a:pPr indent="-304800" lvl="0" marL="457200" rtl="0" algn="l">
              <a:lnSpc>
                <a:spcPct val="200000"/>
              </a:lnSpc>
              <a:spcBef>
                <a:spcPts val="0"/>
              </a:spcBef>
              <a:spcAft>
                <a:spcPts val="0"/>
              </a:spcAft>
              <a:buSzPts val="1200"/>
              <a:buChar char="●"/>
            </a:pPr>
            <a:r>
              <a:rPr lang="en" sz="1200">
                <a:highlight>
                  <a:srgbClr val="FFFFFE"/>
                </a:highlight>
              </a:rPr>
              <a:t>"comedy", "animation", "fantasy" fall as the next three genres after "family".</a:t>
            </a:r>
            <a:endParaRPr sz="1200">
              <a:highlight>
                <a:srgbClr val="FFFFFE"/>
              </a:highlight>
            </a:endParaRPr>
          </a:p>
          <a:p>
            <a:pPr indent="-304800" lvl="0" marL="457200" rtl="0" algn="l">
              <a:lnSpc>
                <a:spcPct val="200000"/>
              </a:lnSpc>
              <a:spcBef>
                <a:spcPts val="0"/>
              </a:spcBef>
              <a:spcAft>
                <a:spcPts val="0"/>
              </a:spcAft>
              <a:buSzPts val="1200"/>
              <a:buChar char="●"/>
            </a:pPr>
            <a:r>
              <a:rPr lang="en" sz="1200">
                <a:highlight>
                  <a:srgbClr val="FFFFFE"/>
                </a:highlight>
              </a:rPr>
              <a:t>The least popular genre is "crime" with a count of 3.</a:t>
            </a:r>
            <a:endParaRPr sz="1200">
              <a:highlight>
                <a:srgbClr val="FFFFFE"/>
              </a:highlight>
            </a:endParaRPr>
          </a:p>
        </p:txBody>
      </p:sp>
      <p:sp>
        <p:nvSpPr>
          <p:cNvPr id="1124" name="Google Shape;1124;p80"/>
          <p:cNvSpPr txBox="1"/>
          <p:nvPr/>
        </p:nvSpPr>
        <p:spPr>
          <a:xfrm>
            <a:off x="942425" y="40639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Bar Chart Plot</a:t>
            </a:r>
            <a:endParaRPr b="1" sz="1100">
              <a:latin typeface="Josefin Sans"/>
              <a:ea typeface="Josefin Sans"/>
              <a:cs typeface="Josefin Sans"/>
              <a:sym typeface="Josefi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81"/>
          <p:cNvSpPr txBox="1"/>
          <p:nvPr>
            <p:ph type="title"/>
          </p:nvPr>
        </p:nvSpPr>
        <p:spPr>
          <a:xfrm>
            <a:off x="707650" y="9163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Exploring </a:t>
            </a:r>
            <a:r>
              <a:rPr i="1" lang="en" sz="2300"/>
              <a:t>runtime </a:t>
            </a:r>
            <a:endParaRPr i="1" sz="2300"/>
          </a:p>
        </p:txBody>
      </p:sp>
      <p:pic>
        <p:nvPicPr>
          <p:cNvPr id="1130" name="Google Shape;1130;p81"/>
          <p:cNvPicPr preferRelativeResize="0"/>
          <p:nvPr/>
        </p:nvPicPr>
        <p:blipFill>
          <a:blip r:embed="rId3">
            <a:alphaModFix/>
          </a:blip>
          <a:stretch>
            <a:fillRect/>
          </a:stretch>
        </p:blipFill>
        <p:spPr>
          <a:xfrm>
            <a:off x="759925" y="1642225"/>
            <a:ext cx="3450900" cy="2554425"/>
          </a:xfrm>
          <a:prstGeom prst="rect">
            <a:avLst/>
          </a:prstGeom>
          <a:noFill/>
          <a:ln>
            <a:noFill/>
          </a:ln>
        </p:spPr>
      </p:pic>
      <p:sp>
        <p:nvSpPr>
          <p:cNvPr id="1131" name="Google Shape;1131;p81"/>
          <p:cNvSpPr txBox="1"/>
          <p:nvPr>
            <p:ph idx="1" type="subTitle"/>
          </p:nvPr>
        </p:nvSpPr>
        <p:spPr>
          <a:xfrm>
            <a:off x="4343025" y="3144075"/>
            <a:ext cx="46332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171616"/>
                </a:solidFill>
                <a:highlight>
                  <a:srgbClr val="FFFFFF"/>
                </a:highlight>
                <a:latin typeface="Arial"/>
                <a:ea typeface="Arial"/>
                <a:cs typeface="Arial"/>
                <a:sym typeface="Arial"/>
              </a:rPr>
              <a:t>From the </a:t>
            </a:r>
            <a:r>
              <a:rPr b="1" lang="en" sz="1200">
                <a:solidFill>
                  <a:srgbClr val="171616"/>
                </a:solidFill>
                <a:highlight>
                  <a:srgbClr val="FFFFFF"/>
                </a:highlight>
                <a:latin typeface="Arial"/>
                <a:ea typeface="Arial"/>
                <a:cs typeface="Arial"/>
                <a:sym typeface="Arial"/>
              </a:rPr>
              <a:t>histogram plot</a:t>
            </a:r>
            <a:r>
              <a:rPr lang="en" sz="1200">
                <a:solidFill>
                  <a:srgbClr val="171616"/>
                </a:solidFill>
                <a:highlight>
                  <a:srgbClr val="FFFFFF"/>
                </a:highlight>
                <a:latin typeface="Arial"/>
                <a:ea typeface="Arial"/>
                <a:cs typeface="Arial"/>
                <a:sym typeface="Arial"/>
              </a:rPr>
              <a:t>,</a:t>
            </a:r>
            <a:endParaRPr sz="1200">
              <a:solidFill>
                <a:srgbClr val="171616"/>
              </a:solidFill>
              <a:highlight>
                <a:srgbClr val="FFFFFF"/>
              </a:highlight>
              <a:latin typeface="Arial"/>
              <a:ea typeface="Arial"/>
              <a:cs typeface="Arial"/>
              <a:sym typeface="Arial"/>
            </a:endParaRPr>
          </a:p>
          <a:p>
            <a:pPr indent="0" lvl="0" marL="0" rtl="0" algn="l">
              <a:lnSpc>
                <a:spcPct val="160000"/>
              </a:lnSpc>
              <a:spcBef>
                <a:spcPts val="0"/>
              </a:spcBef>
              <a:spcAft>
                <a:spcPts val="0"/>
              </a:spcAft>
              <a:buNone/>
            </a:pPr>
            <a:r>
              <a:rPr lang="en" sz="1200">
                <a:solidFill>
                  <a:srgbClr val="171616"/>
                </a:solidFill>
                <a:highlight>
                  <a:srgbClr val="FFFFFF"/>
                </a:highlight>
                <a:latin typeface="Arial"/>
                <a:ea typeface="Arial"/>
                <a:cs typeface="Arial"/>
                <a:sym typeface="Arial"/>
              </a:rPr>
              <a:t>(The runtime of the movies are given in terms of minutes.)</a:t>
            </a:r>
            <a:endParaRPr sz="1200">
              <a:solidFill>
                <a:srgbClr val="171616"/>
              </a:solidFill>
              <a:highlight>
                <a:srgbClr val="FFFFFF"/>
              </a:highlight>
              <a:latin typeface="Arial"/>
              <a:ea typeface="Arial"/>
              <a:cs typeface="Arial"/>
              <a:sym typeface="Arial"/>
            </a:endParaRPr>
          </a:p>
          <a:p>
            <a:pPr indent="-304800" lvl="0" marL="457200" rtl="0" algn="l">
              <a:lnSpc>
                <a:spcPct val="160000"/>
              </a:lnSpc>
              <a:spcBef>
                <a:spcPts val="110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More than 175 movies have a runtime that is above 87 and below 100.</a:t>
            </a:r>
            <a:endParaRPr sz="1200">
              <a:solidFill>
                <a:srgbClr val="171616"/>
              </a:solidFill>
              <a:highlight>
                <a:srgbClr val="FFFFFF"/>
              </a:highlight>
              <a:latin typeface="Arial"/>
              <a:ea typeface="Arial"/>
              <a:cs typeface="Arial"/>
              <a:sym typeface="Arial"/>
            </a:endParaRPr>
          </a:p>
          <a:p>
            <a:pPr indent="-304800" lvl="0" marL="457200" rtl="0" algn="l">
              <a:lnSpc>
                <a:spcPct val="160000"/>
              </a:lnSpc>
              <a:spcBef>
                <a:spcPts val="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Next to that, close to 175 movies have a runtime that is between 0 and 12.</a:t>
            </a:r>
            <a:endParaRPr sz="1200">
              <a:solidFill>
                <a:srgbClr val="171616"/>
              </a:solidFill>
              <a:highlight>
                <a:srgbClr val="FFFFFF"/>
              </a:highlight>
              <a:latin typeface="Arial"/>
              <a:ea typeface="Arial"/>
              <a:cs typeface="Arial"/>
              <a:sym typeface="Arial"/>
            </a:endParaRPr>
          </a:p>
          <a:p>
            <a:pPr indent="-304800" lvl="0" marL="457200" rtl="0" algn="l">
              <a:lnSpc>
                <a:spcPct val="160000"/>
              </a:lnSpc>
              <a:spcBef>
                <a:spcPts val="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Movies whose runtime is between 150 and 175 are the ones which are lower in frequency.</a:t>
            </a:r>
            <a:endParaRPr sz="1200">
              <a:solidFill>
                <a:srgbClr val="171616"/>
              </a:solidFill>
              <a:highlight>
                <a:srgbClr val="FFFFFF"/>
              </a:highlight>
              <a:latin typeface="Arial"/>
              <a:ea typeface="Arial"/>
              <a:cs typeface="Arial"/>
              <a:sym typeface="Arial"/>
            </a:endParaRPr>
          </a:p>
          <a:p>
            <a:pPr indent="0" lvl="0" marL="0" rtl="0" algn="l">
              <a:spcBef>
                <a:spcPts val="1300"/>
              </a:spcBef>
              <a:spcAft>
                <a:spcPts val="0"/>
              </a:spcAft>
              <a:buNone/>
            </a:pPr>
            <a:r>
              <a:t/>
            </a:r>
            <a:endParaRPr/>
          </a:p>
        </p:txBody>
      </p:sp>
      <p:sp>
        <p:nvSpPr>
          <p:cNvPr id="1132" name="Google Shape;1132;p81"/>
          <p:cNvSpPr txBox="1"/>
          <p:nvPr>
            <p:ph idx="1" type="subTitle"/>
          </p:nvPr>
        </p:nvSpPr>
        <p:spPr>
          <a:xfrm>
            <a:off x="4343025" y="1449175"/>
            <a:ext cx="45720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Histogram Plot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212121"/>
                </a:solidFill>
                <a:latin typeface="Arial"/>
                <a:ea typeface="Arial"/>
                <a:cs typeface="Arial"/>
                <a:sym typeface="Arial"/>
              </a:rPr>
              <a:t>provides a visual representation of distribution of data</a:t>
            </a:r>
            <a:endParaRPr sz="1200">
              <a:solidFill>
                <a:srgbClr val="212121"/>
              </a:solidFill>
              <a:latin typeface="Arial"/>
              <a:ea typeface="Arial"/>
              <a:cs typeface="Arial"/>
              <a:sym typeface="Arial"/>
            </a:endParaRPr>
          </a:p>
        </p:txBody>
      </p:sp>
      <p:sp>
        <p:nvSpPr>
          <p:cNvPr id="1133" name="Google Shape;1133;p81"/>
          <p:cNvSpPr txBox="1"/>
          <p:nvPr/>
        </p:nvSpPr>
        <p:spPr>
          <a:xfrm>
            <a:off x="986575" y="41135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Histogram </a:t>
            </a:r>
            <a:r>
              <a:rPr b="1" lang="en" sz="1100">
                <a:latin typeface="Josefin Sans"/>
                <a:ea typeface="Josefin Sans"/>
                <a:cs typeface="Josefin Sans"/>
                <a:sym typeface="Josefin Sans"/>
              </a:rPr>
              <a:t>Plot</a:t>
            </a:r>
            <a:endParaRPr b="1" sz="1100">
              <a:latin typeface="Josefin Sans"/>
              <a:ea typeface="Josefin Sans"/>
              <a:cs typeface="Josefin Sans"/>
              <a:sym typeface="Josefi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82"/>
          <p:cNvSpPr txBox="1"/>
          <p:nvPr>
            <p:ph type="title"/>
          </p:nvPr>
        </p:nvSpPr>
        <p:spPr>
          <a:xfrm>
            <a:off x="707650" y="9163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Exploring </a:t>
            </a:r>
            <a:r>
              <a:rPr i="1" lang="en" sz="2300"/>
              <a:t>age_certification</a:t>
            </a:r>
            <a:endParaRPr i="1" sz="2300"/>
          </a:p>
        </p:txBody>
      </p:sp>
      <p:sp>
        <p:nvSpPr>
          <p:cNvPr id="1139" name="Google Shape;1139;p82"/>
          <p:cNvSpPr txBox="1"/>
          <p:nvPr>
            <p:ph idx="1" type="subTitle"/>
          </p:nvPr>
        </p:nvSpPr>
        <p:spPr>
          <a:xfrm>
            <a:off x="4374075" y="3195375"/>
            <a:ext cx="4633200" cy="491700"/>
          </a:xfrm>
          <a:prstGeom prst="rect">
            <a:avLst/>
          </a:prstGeom>
        </p:spPr>
        <p:txBody>
          <a:bodyPr anchorCtr="0" anchor="ctr" bIns="91425" lIns="91425" spcFirstLastPara="1" rIns="91425" wrap="square" tIns="91425">
            <a:noAutofit/>
          </a:bodyPr>
          <a:lstStyle/>
          <a:p>
            <a:pPr indent="0" lvl="0" marL="0" rtl="0" algn="l">
              <a:lnSpc>
                <a:spcPct val="160000"/>
              </a:lnSpc>
              <a:spcBef>
                <a:spcPts val="200"/>
              </a:spcBef>
              <a:spcAft>
                <a:spcPts val="0"/>
              </a:spcAft>
              <a:buNone/>
            </a:pPr>
            <a:r>
              <a:rPr lang="en" sz="1200">
                <a:solidFill>
                  <a:srgbClr val="171616"/>
                </a:solidFill>
                <a:highlight>
                  <a:srgbClr val="FFFFFF"/>
                </a:highlight>
                <a:latin typeface="Arial"/>
                <a:ea typeface="Arial"/>
                <a:cs typeface="Arial"/>
                <a:sym typeface="Arial"/>
              </a:rPr>
              <a:t>   From the </a:t>
            </a:r>
            <a:r>
              <a:rPr b="1" lang="en" sz="1200">
                <a:solidFill>
                  <a:srgbClr val="171616"/>
                </a:solidFill>
                <a:highlight>
                  <a:srgbClr val="FFFFFF"/>
                </a:highlight>
                <a:latin typeface="Arial"/>
                <a:ea typeface="Arial"/>
                <a:cs typeface="Arial"/>
                <a:sym typeface="Arial"/>
              </a:rPr>
              <a:t>count plot</a:t>
            </a:r>
            <a:r>
              <a:rPr lang="en" sz="1200">
                <a:solidFill>
                  <a:srgbClr val="171616"/>
                </a:solidFill>
                <a:highlight>
                  <a:srgbClr val="FFFFFF"/>
                </a:highlight>
                <a:latin typeface="Arial"/>
                <a:ea typeface="Arial"/>
                <a:cs typeface="Arial"/>
                <a:sym typeface="Arial"/>
              </a:rPr>
              <a:t>,</a:t>
            </a:r>
            <a:endParaRPr sz="1200">
              <a:solidFill>
                <a:srgbClr val="171616"/>
              </a:solidFill>
              <a:highlight>
                <a:srgbClr val="FFFFFF"/>
              </a:highlight>
              <a:latin typeface="Arial"/>
              <a:ea typeface="Arial"/>
              <a:cs typeface="Arial"/>
              <a:sym typeface="Arial"/>
            </a:endParaRPr>
          </a:p>
          <a:p>
            <a:pPr indent="-304800" lvl="0" marL="914400" rtl="0" algn="l">
              <a:lnSpc>
                <a:spcPct val="160000"/>
              </a:lnSpc>
              <a:spcBef>
                <a:spcPts val="130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Almost 100 movies are categorized under PG-13.</a:t>
            </a:r>
            <a:endParaRPr sz="1200">
              <a:solidFill>
                <a:srgbClr val="171616"/>
              </a:solidFill>
              <a:highlight>
                <a:srgbClr val="FFFFFF"/>
              </a:highlight>
              <a:latin typeface="Arial"/>
              <a:ea typeface="Arial"/>
              <a:cs typeface="Arial"/>
              <a:sym typeface="Arial"/>
            </a:endParaRPr>
          </a:p>
          <a:p>
            <a:pPr indent="-304800" lvl="0" marL="914400" rtl="0" algn="l">
              <a:lnSpc>
                <a:spcPct val="160000"/>
              </a:lnSpc>
              <a:spcBef>
                <a:spcPts val="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Almost 350 movies are categorized under PG.</a:t>
            </a:r>
            <a:endParaRPr sz="1200">
              <a:solidFill>
                <a:srgbClr val="171616"/>
              </a:solidFill>
              <a:highlight>
                <a:srgbClr val="FFFFFF"/>
              </a:highlight>
              <a:latin typeface="Arial"/>
              <a:ea typeface="Arial"/>
              <a:cs typeface="Arial"/>
              <a:sym typeface="Arial"/>
            </a:endParaRPr>
          </a:p>
          <a:p>
            <a:pPr indent="-304800" lvl="0" marL="914400" rtl="0" algn="l">
              <a:lnSpc>
                <a:spcPct val="160000"/>
              </a:lnSpc>
              <a:spcBef>
                <a:spcPts val="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Almost 400 movies are categorized under G.</a:t>
            </a:r>
            <a:endParaRPr sz="1200">
              <a:solidFill>
                <a:srgbClr val="171616"/>
              </a:solidFill>
              <a:highlight>
                <a:srgbClr val="FFFFFF"/>
              </a:highlight>
              <a:latin typeface="Arial"/>
              <a:ea typeface="Arial"/>
              <a:cs typeface="Arial"/>
              <a:sym typeface="Arial"/>
            </a:endParaRPr>
          </a:p>
          <a:p>
            <a:pPr indent="0" lvl="0" marL="457200" rtl="0" algn="l">
              <a:lnSpc>
                <a:spcPct val="160000"/>
              </a:lnSpc>
              <a:spcBef>
                <a:spcPts val="1300"/>
              </a:spcBef>
              <a:spcAft>
                <a:spcPts val="0"/>
              </a:spcAft>
              <a:buNone/>
            </a:pPr>
            <a:r>
              <a:t/>
            </a:r>
            <a:endParaRPr sz="1200">
              <a:solidFill>
                <a:srgbClr val="171616"/>
              </a:solidFill>
              <a:highlight>
                <a:srgbClr val="FFFFFF"/>
              </a:highlight>
              <a:latin typeface="Arial"/>
              <a:ea typeface="Arial"/>
              <a:cs typeface="Arial"/>
              <a:sym typeface="Arial"/>
            </a:endParaRPr>
          </a:p>
          <a:p>
            <a:pPr indent="0" lvl="0" marL="0" rtl="0" algn="l">
              <a:spcBef>
                <a:spcPts val="1300"/>
              </a:spcBef>
              <a:spcAft>
                <a:spcPts val="0"/>
              </a:spcAft>
              <a:buNone/>
            </a:pPr>
            <a:r>
              <a:t/>
            </a:r>
            <a:endParaRPr/>
          </a:p>
        </p:txBody>
      </p:sp>
      <p:sp>
        <p:nvSpPr>
          <p:cNvPr id="1140" name="Google Shape;1140;p82"/>
          <p:cNvSpPr txBox="1"/>
          <p:nvPr>
            <p:ph idx="1" type="subTitle"/>
          </p:nvPr>
        </p:nvSpPr>
        <p:spPr>
          <a:xfrm>
            <a:off x="4487475" y="1846475"/>
            <a:ext cx="44064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Count</a:t>
            </a:r>
            <a:r>
              <a:rPr b="1" lang="en" sz="1200">
                <a:solidFill>
                  <a:srgbClr val="212121"/>
                </a:solidFill>
                <a:latin typeface="Arial"/>
                <a:ea typeface="Arial"/>
                <a:cs typeface="Arial"/>
                <a:sym typeface="Arial"/>
              </a:rPr>
              <a:t> Plot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171616"/>
                </a:solidFill>
                <a:highlight>
                  <a:srgbClr val="FFFFFF"/>
                </a:highlight>
                <a:latin typeface="Arial"/>
                <a:ea typeface="Arial"/>
                <a:cs typeface="Arial"/>
                <a:sym typeface="Arial"/>
              </a:rPr>
              <a:t>frequency of categorical values can be identified.</a:t>
            </a:r>
            <a:r>
              <a:rPr b="1" lang="en" sz="1200">
                <a:solidFill>
                  <a:srgbClr val="212121"/>
                </a:solidFill>
                <a:latin typeface="Arial"/>
                <a:ea typeface="Arial"/>
                <a:cs typeface="Arial"/>
                <a:sym typeface="Arial"/>
              </a:rPr>
              <a:t> </a:t>
            </a:r>
            <a:endParaRPr sz="1200">
              <a:solidFill>
                <a:srgbClr val="212121"/>
              </a:solidFill>
              <a:latin typeface="Arial"/>
              <a:ea typeface="Arial"/>
              <a:cs typeface="Arial"/>
              <a:sym typeface="Arial"/>
            </a:endParaRPr>
          </a:p>
        </p:txBody>
      </p:sp>
      <p:sp>
        <p:nvSpPr>
          <p:cNvPr id="1141" name="Google Shape;1141;p82"/>
          <p:cNvSpPr txBox="1"/>
          <p:nvPr/>
        </p:nvSpPr>
        <p:spPr>
          <a:xfrm>
            <a:off x="942425" y="40639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Count </a:t>
            </a:r>
            <a:r>
              <a:rPr b="1" lang="en" sz="1100">
                <a:latin typeface="Josefin Sans"/>
                <a:ea typeface="Josefin Sans"/>
                <a:cs typeface="Josefin Sans"/>
                <a:sym typeface="Josefin Sans"/>
              </a:rPr>
              <a:t>Plot</a:t>
            </a:r>
            <a:endParaRPr b="1" sz="1100">
              <a:latin typeface="Josefin Sans"/>
              <a:ea typeface="Josefin Sans"/>
              <a:cs typeface="Josefin Sans"/>
              <a:sym typeface="Josefin Sans"/>
            </a:endParaRPr>
          </a:p>
        </p:txBody>
      </p:sp>
      <p:pic>
        <p:nvPicPr>
          <p:cNvPr id="1142" name="Google Shape;1142;p82"/>
          <p:cNvPicPr preferRelativeResize="0"/>
          <p:nvPr/>
        </p:nvPicPr>
        <p:blipFill>
          <a:blip r:embed="rId3">
            <a:alphaModFix/>
          </a:blip>
          <a:stretch>
            <a:fillRect/>
          </a:stretch>
        </p:blipFill>
        <p:spPr>
          <a:xfrm>
            <a:off x="946100" y="1639100"/>
            <a:ext cx="3203576" cy="2491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83"/>
          <p:cNvSpPr txBox="1"/>
          <p:nvPr>
            <p:ph type="title"/>
          </p:nvPr>
        </p:nvSpPr>
        <p:spPr>
          <a:xfrm>
            <a:off x="798625" y="916350"/>
            <a:ext cx="8274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highlight>
                  <a:srgbClr val="FFFFFF"/>
                </a:highlight>
              </a:rPr>
              <a:t>Exploring the relationship between</a:t>
            </a:r>
            <a:r>
              <a:rPr i="1" lang="en" sz="2300">
                <a:highlight>
                  <a:srgbClr val="FFFFFF"/>
                </a:highlight>
              </a:rPr>
              <a:t> imdb_score </a:t>
            </a:r>
            <a:r>
              <a:rPr lang="en" sz="2300">
                <a:highlight>
                  <a:srgbClr val="FFFFFF"/>
                </a:highlight>
              </a:rPr>
              <a:t>and</a:t>
            </a:r>
            <a:r>
              <a:rPr i="1" lang="en" sz="2300">
                <a:highlight>
                  <a:srgbClr val="FFFFFF"/>
                </a:highlight>
              </a:rPr>
              <a:t> age_certification</a:t>
            </a:r>
            <a:r>
              <a:rPr lang="en" sz="2300">
                <a:highlight>
                  <a:srgbClr val="FFFFFF"/>
                </a:highlight>
              </a:rPr>
              <a:t> </a:t>
            </a:r>
            <a:endParaRPr i="1" sz="2300"/>
          </a:p>
        </p:txBody>
      </p:sp>
      <p:sp>
        <p:nvSpPr>
          <p:cNvPr id="1148" name="Google Shape;1148;p83"/>
          <p:cNvSpPr txBox="1"/>
          <p:nvPr>
            <p:ph idx="1" type="subTitle"/>
          </p:nvPr>
        </p:nvSpPr>
        <p:spPr>
          <a:xfrm>
            <a:off x="4140300" y="3572225"/>
            <a:ext cx="4633200" cy="491700"/>
          </a:xfrm>
          <a:prstGeom prst="rect">
            <a:avLst/>
          </a:prstGeom>
        </p:spPr>
        <p:txBody>
          <a:bodyPr anchorCtr="0" anchor="ctr" bIns="91425" lIns="91425" spcFirstLastPara="1" rIns="91425" wrap="square" tIns="91425">
            <a:noAutofit/>
          </a:bodyPr>
          <a:lstStyle/>
          <a:p>
            <a:pPr indent="0" lvl="0" marL="0" rtl="0" algn="l">
              <a:lnSpc>
                <a:spcPct val="160000"/>
              </a:lnSpc>
              <a:spcBef>
                <a:spcPts val="200"/>
              </a:spcBef>
              <a:spcAft>
                <a:spcPts val="0"/>
              </a:spcAft>
              <a:buNone/>
            </a:pPr>
            <a:r>
              <a:rPr lang="en" sz="1200">
                <a:solidFill>
                  <a:srgbClr val="171616"/>
                </a:solidFill>
                <a:highlight>
                  <a:srgbClr val="FFFFFF"/>
                </a:highlight>
                <a:latin typeface="Arial"/>
                <a:ea typeface="Arial"/>
                <a:cs typeface="Arial"/>
                <a:sym typeface="Arial"/>
              </a:rPr>
              <a:t>  </a:t>
            </a:r>
            <a:r>
              <a:rPr lang="en" sz="1200">
                <a:solidFill>
                  <a:srgbClr val="171616"/>
                </a:solidFill>
                <a:highlight>
                  <a:srgbClr val="FFFFFF"/>
                </a:highlight>
                <a:latin typeface="Arial"/>
                <a:ea typeface="Arial"/>
                <a:cs typeface="Arial"/>
                <a:sym typeface="Arial"/>
              </a:rPr>
              <a:t>e </a:t>
            </a:r>
            <a:r>
              <a:rPr b="1" lang="en" sz="1200">
                <a:solidFill>
                  <a:srgbClr val="212121"/>
                </a:solidFill>
                <a:latin typeface="Arial"/>
                <a:ea typeface="Arial"/>
                <a:cs typeface="Arial"/>
                <a:sym typeface="Arial"/>
              </a:rPr>
              <a:t>Hist Plot with Heatmap</a:t>
            </a:r>
            <a:r>
              <a:rPr lang="en" sz="1200">
                <a:solidFill>
                  <a:srgbClr val="171616"/>
                </a:solidFill>
                <a:highlight>
                  <a:srgbClr val="FFFFFF"/>
                </a:highlight>
                <a:latin typeface="Arial"/>
                <a:ea typeface="Arial"/>
                <a:cs typeface="Arial"/>
                <a:sym typeface="Arial"/>
              </a:rPr>
              <a:t>,</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130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It is evident that movies with an age certification of G have a greater imdb_score compared to the others.  </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This trend is observable as there is a larger concentration of color at that section.  </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 Next to that, a higher imdb_score has been observed for PG that is between 6 and 7 and slightly above 7. </a:t>
            </a:r>
            <a:endParaRPr sz="1200">
              <a:solidFill>
                <a:srgbClr val="171616"/>
              </a:solidFill>
              <a:highlight>
                <a:srgbClr val="FFFFFF"/>
              </a:highlight>
              <a:latin typeface="Arial"/>
              <a:ea typeface="Arial"/>
              <a:cs typeface="Arial"/>
              <a:sym typeface="Arial"/>
            </a:endParaRPr>
          </a:p>
          <a:p>
            <a:pPr indent="0" lvl="0" marL="914400" rtl="0" algn="l">
              <a:lnSpc>
                <a:spcPct val="160000"/>
              </a:lnSpc>
              <a:spcBef>
                <a:spcPts val="200"/>
              </a:spcBef>
              <a:spcAft>
                <a:spcPts val="0"/>
              </a:spcAft>
              <a:buNone/>
            </a:pPr>
            <a:r>
              <a:t/>
            </a:r>
            <a:endParaRPr sz="1200">
              <a:solidFill>
                <a:srgbClr val="171616"/>
              </a:solidFill>
              <a:highlight>
                <a:srgbClr val="FFFFFF"/>
              </a:highlight>
              <a:latin typeface="Arial"/>
              <a:ea typeface="Arial"/>
              <a:cs typeface="Arial"/>
              <a:sym typeface="Arial"/>
            </a:endParaRPr>
          </a:p>
          <a:p>
            <a:pPr indent="0" lvl="0" marL="457200" rtl="0" algn="l">
              <a:lnSpc>
                <a:spcPct val="160000"/>
              </a:lnSpc>
              <a:spcBef>
                <a:spcPts val="1300"/>
              </a:spcBef>
              <a:spcAft>
                <a:spcPts val="0"/>
              </a:spcAft>
              <a:buNone/>
            </a:pPr>
            <a:r>
              <a:t/>
            </a:r>
            <a:endParaRPr sz="1200">
              <a:solidFill>
                <a:srgbClr val="171616"/>
              </a:solidFill>
              <a:highlight>
                <a:srgbClr val="FFFFFF"/>
              </a:highlight>
              <a:latin typeface="Arial"/>
              <a:ea typeface="Arial"/>
              <a:cs typeface="Arial"/>
              <a:sym typeface="Arial"/>
            </a:endParaRPr>
          </a:p>
          <a:p>
            <a:pPr indent="0" lvl="0" marL="0" rtl="0" algn="l">
              <a:spcBef>
                <a:spcPts val="1300"/>
              </a:spcBef>
              <a:spcAft>
                <a:spcPts val="0"/>
              </a:spcAft>
              <a:buNone/>
            </a:pPr>
            <a:r>
              <a:t/>
            </a:r>
            <a:endParaRPr sz="1200">
              <a:latin typeface="Arial"/>
              <a:ea typeface="Arial"/>
              <a:cs typeface="Arial"/>
              <a:sym typeface="Arial"/>
            </a:endParaRPr>
          </a:p>
        </p:txBody>
      </p:sp>
      <p:sp>
        <p:nvSpPr>
          <p:cNvPr id="1149" name="Google Shape;1149;p83"/>
          <p:cNvSpPr txBox="1"/>
          <p:nvPr>
            <p:ph idx="1" type="subTitle"/>
          </p:nvPr>
        </p:nvSpPr>
        <p:spPr>
          <a:xfrm>
            <a:off x="4253700" y="1846475"/>
            <a:ext cx="44064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Hist </a:t>
            </a:r>
            <a:r>
              <a:rPr b="1" lang="en" sz="1200">
                <a:solidFill>
                  <a:srgbClr val="212121"/>
                </a:solidFill>
                <a:latin typeface="Arial"/>
                <a:ea typeface="Arial"/>
                <a:cs typeface="Arial"/>
                <a:sym typeface="Arial"/>
              </a:rPr>
              <a:t>Plot with Heatmap</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000000"/>
                </a:solidFill>
                <a:highlight>
                  <a:srgbClr val="FFFFFF"/>
                </a:highlight>
                <a:latin typeface="Arial"/>
                <a:ea typeface="Arial"/>
                <a:cs typeface="Arial"/>
                <a:sym typeface="Arial"/>
              </a:rPr>
              <a:t>2-D space that provides an illustration of the relationship between two variables and shows the most concentrated observations.</a:t>
            </a:r>
            <a:r>
              <a:rPr b="1" lang="en" sz="1200">
                <a:solidFill>
                  <a:srgbClr val="212121"/>
                </a:solidFill>
                <a:latin typeface="Arial"/>
                <a:ea typeface="Arial"/>
                <a:cs typeface="Arial"/>
                <a:sym typeface="Arial"/>
              </a:rPr>
              <a:t> </a:t>
            </a:r>
            <a:endParaRPr sz="1200">
              <a:solidFill>
                <a:srgbClr val="212121"/>
              </a:solidFill>
              <a:latin typeface="Arial"/>
              <a:ea typeface="Arial"/>
              <a:cs typeface="Arial"/>
              <a:sym typeface="Arial"/>
            </a:endParaRPr>
          </a:p>
        </p:txBody>
      </p:sp>
      <p:sp>
        <p:nvSpPr>
          <p:cNvPr id="1150" name="Google Shape;1150;p83"/>
          <p:cNvSpPr txBox="1"/>
          <p:nvPr/>
        </p:nvSpPr>
        <p:spPr>
          <a:xfrm>
            <a:off x="942425" y="40639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Bivariate H</a:t>
            </a:r>
            <a:r>
              <a:rPr b="1" lang="en" sz="1100">
                <a:latin typeface="Josefin Sans"/>
                <a:ea typeface="Josefin Sans"/>
                <a:cs typeface="Josefin Sans"/>
                <a:sym typeface="Josefin Sans"/>
              </a:rPr>
              <a:t>ist Plot</a:t>
            </a:r>
            <a:r>
              <a:rPr b="1" lang="en" sz="1100">
                <a:latin typeface="Josefin Sans"/>
                <a:ea typeface="Josefin Sans"/>
                <a:cs typeface="Josefin Sans"/>
                <a:sym typeface="Josefin Sans"/>
              </a:rPr>
              <a:t> with Heatmap</a:t>
            </a:r>
            <a:endParaRPr b="1" sz="1100">
              <a:latin typeface="Josefin Sans"/>
              <a:ea typeface="Josefin Sans"/>
              <a:cs typeface="Josefin Sans"/>
              <a:sym typeface="Josefin Sans"/>
            </a:endParaRPr>
          </a:p>
        </p:txBody>
      </p:sp>
      <p:pic>
        <p:nvPicPr>
          <p:cNvPr id="1151" name="Google Shape;1151;p83"/>
          <p:cNvPicPr preferRelativeResize="0"/>
          <p:nvPr/>
        </p:nvPicPr>
        <p:blipFill>
          <a:blip r:embed="rId3">
            <a:alphaModFix/>
          </a:blip>
          <a:stretch>
            <a:fillRect/>
          </a:stretch>
        </p:blipFill>
        <p:spPr>
          <a:xfrm>
            <a:off x="1056524" y="1912875"/>
            <a:ext cx="2769399" cy="215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84"/>
          <p:cNvSpPr txBox="1"/>
          <p:nvPr>
            <p:ph type="title"/>
          </p:nvPr>
        </p:nvSpPr>
        <p:spPr>
          <a:xfrm>
            <a:off x="798625" y="916350"/>
            <a:ext cx="8274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highlight>
                  <a:srgbClr val="FFFFFF"/>
                </a:highlight>
              </a:rPr>
              <a:t>Exploring </a:t>
            </a:r>
            <a:r>
              <a:rPr lang="en" sz="2300">
                <a:highlight>
                  <a:srgbClr val="FFFFFF"/>
                </a:highlight>
              </a:rPr>
              <a:t>the relationship between</a:t>
            </a:r>
            <a:r>
              <a:rPr i="1" lang="en" sz="2300">
                <a:highlight>
                  <a:srgbClr val="FFFFFF"/>
                </a:highlight>
              </a:rPr>
              <a:t> runtime </a:t>
            </a:r>
            <a:r>
              <a:rPr lang="en" sz="2300">
                <a:highlight>
                  <a:srgbClr val="FFFFFF"/>
                </a:highlight>
              </a:rPr>
              <a:t>and</a:t>
            </a:r>
            <a:r>
              <a:rPr i="1" lang="en" sz="2300">
                <a:highlight>
                  <a:srgbClr val="FFFFFF"/>
                </a:highlight>
              </a:rPr>
              <a:t> imdb_score </a:t>
            </a:r>
            <a:r>
              <a:rPr lang="en" sz="2300">
                <a:highlight>
                  <a:srgbClr val="FFFFFF"/>
                </a:highlight>
              </a:rPr>
              <a:t> </a:t>
            </a:r>
            <a:endParaRPr i="1" sz="2300"/>
          </a:p>
        </p:txBody>
      </p:sp>
      <p:sp>
        <p:nvSpPr>
          <p:cNvPr id="1157" name="Google Shape;1157;p84"/>
          <p:cNvSpPr txBox="1"/>
          <p:nvPr>
            <p:ph idx="1" type="subTitle"/>
          </p:nvPr>
        </p:nvSpPr>
        <p:spPr>
          <a:xfrm>
            <a:off x="4232375" y="3579325"/>
            <a:ext cx="4633200" cy="491700"/>
          </a:xfrm>
          <a:prstGeom prst="rect">
            <a:avLst/>
          </a:prstGeom>
        </p:spPr>
        <p:txBody>
          <a:bodyPr anchorCtr="0" anchor="ctr" bIns="91425" lIns="91425" spcFirstLastPara="1" rIns="91425" wrap="square" tIns="91425">
            <a:noAutofit/>
          </a:bodyPr>
          <a:lstStyle/>
          <a:p>
            <a:pPr indent="0" lvl="0" marL="0" rtl="0" algn="l">
              <a:lnSpc>
                <a:spcPct val="160000"/>
              </a:lnSpc>
              <a:spcBef>
                <a:spcPts val="200"/>
              </a:spcBef>
              <a:spcAft>
                <a:spcPts val="0"/>
              </a:spcAft>
              <a:buNone/>
            </a:pPr>
            <a:r>
              <a:rPr lang="en" sz="1200">
                <a:solidFill>
                  <a:srgbClr val="171616"/>
                </a:solidFill>
                <a:highlight>
                  <a:srgbClr val="FFFFFF"/>
                </a:highlight>
                <a:latin typeface="Arial"/>
                <a:ea typeface="Arial"/>
                <a:cs typeface="Arial"/>
                <a:sym typeface="Arial"/>
              </a:rPr>
              <a:t>   From the </a:t>
            </a:r>
            <a:r>
              <a:rPr b="1" lang="en" sz="1200">
                <a:solidFill>
                  <a:srgbClr val="212121"/>
                </a:solidFill>
                <a:latin typeface="Arial"/>
                <a:ea typeface="Arial"/>
                <a:cs typeface="Arial"/>
                <a:sym typeface="Arial"/>
              </a:rPr>
              <a:t>Line </a:t>
            </a:r>
            <a:r>
              <a:rPr b="1" lang="en" sz="1200">
                <a:solidFill>
                  <a:srgbClr val="212121"/>
                </a:solidFill>
                <a:latin typeface="Arial"/>
                <a:ea typeface="Arial"/>
                <a:cs typeface="Arial"/>
                <a:sym typeface="Arial"/>
              </a:rPr>
              <a:t>Plot</a:t>
            </a:r>
            <a:r>
              <a:rPr lang="en" sz="1200">
                <a:solidFill>
                  <a:srgbClr val="171616"/>
                </a:solidFill>
                <a:highlight>
                  <a:srgbClr val="FFFFFF"/>
                </a:highlight>
                <a:latin typeface="Arial"/>
                <a:ea typeface="Arial"/>
                <a:cs typeface="Arial"/>
                <a:sym typeface="Arial"/>
              </a:rPr>
              <a:t>,</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130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There is an evident relationship between imdb_score and runtime. </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It's clear that movies with a runtime between 150 and 175 minutes have a higher imdb_score. </a:t>
            </a:r>
            <a:endParaRPr sz="1200">
              <a:solidFill>
                <a:srgbClr val="171616"/>
              </a:solidFill>
              <a:highlight>
                <a:srgbClr val="FFFFFF"/>
              </a:highlight>
              <a:latin typeface="Arial"/>
              <a:ea typeface="Arial"/>
              <a:cs typeface="Arial"/>
              <a:sym typeface="Arial"/>
            </a:endParaRPr>
          </a:p>
          <a:p>
            <a:pPr indent="-304800" lvl="0" marL="914400" rtl="0" algn="l">
              <a:lnSpc>
                <a:spcPct val="115000"/>
              </a:lnSpc>
              <a:spcBef>
                <a:spcPts val="0"/>
              </a:spcBef>
              <a:spcAft>
                <a:spcPts val="0"/>
              </a:spcAft>
              <a:buClr>
                <a:srgbClr val="000000"/>
              </a:buClr>
              <a:buSzPts val="1200"/>
              <a:buFont typeface="Arial"/>
              <a:buChar char="●"/>
            </a:pPr>
            <a:r>
              <a:rPr lang="en" sz="1200">
                <a:solidFill>
                  <a:srgbClr val="171616"/>
                </a:solidFill>
                <a:highlight>
                  <a:srgbClr val="FFFFFF"/>
                </a:highlight>
                <a:latin typeface="Arial"/>
                <a:ea typeface="Arial"/>
                <a:cs typeface="Arial"/>
                <a:sym typeface="Arial"/>
              </a:rPr>
              <a:t>Similarly, movies with a runtime between 0 and 25 minutes and between 50 and 75 minutes have a higher imdb_score.</a:t>
            </a:r>
            <a:endParaRPr sz="1200">
              <a:solidFill>
                <a:srgbClr val="171616"/>
              </a:solidFill>
              <a:highlight>
                <a:srgbClr val="FFFFFF"/>
              </a:highlight>
              <a:latin typeface="Arial"/>
              <a:ea typeface="Arial"/>
              <a:cs typeface="Arial"/>
              <a:sym typeface="Arial"/>
            </a:endParaRPr>
          </a:p>
          <a:p>
            <a:pPr indent="0" lvl="0" marL="914400" rtl="0" algn="l">
              <a:lnSpc>
                <a:spcPct val="160000"/>
              </a:lnSpc>
              <a:spcBef>
                <a:spcPts val="200"/>
              </a:spcBef>
              <a:spcAft>
                <a:spcPts val="0"/>
              </a:spcAft>
              <a:buNone/>
            </a:pPr>
            <a:r>
              <a:t/>
            </a:r>
            <a:endParaRPr sz="1200">
              <a:solidFill>
                <a:srgbClr val="171616"/>
              </a:solidFill>
              <a:highlight>
                <a:srgbClr val="FFFFFF"/>
              </a:highlight>
              <a:latin typeface="Arial"/>
              <a:ea typeface="Arial"/>
              <a:cs typeface="Arial"/>
              <a:sym typeface="Arial"/>
            </a:endParaRPr>
          </a:p>
          <a:p>
            <a:pPr indent="0" lvl="0" marL="457200" rtl="0" algn="l">
              <a:lnSpc>
                <a:spcPct val="160000"/>
              </a:lnSpc>
              <a:spcBef>
                <a:spcPts val="1300"/>
              </a:spcBef>
              <a:spcAft>
                <a:spcPts val="0"/>
              </a:spcAft>
              <a:buNone/>
            </a:pPr>
            <a:r>
              <a:t/>
            </a:r>
            <a:endParaRPr sz="1200">
              <a:solidFill>
                <a:srgbClr val="171616"/>
              </a:solidFill>
              <a:highlight>
                <a:srgbClr val="FFFFFF"/>
              </a:highlight>
              <a:latin typeface="Arial"/>
              <a:ea typeface="Arial"/>
              <a:cs typeface="Arial"/>
              <a:sym typeface="Arial"/>
            </a:endParaRPr>
          </a:p>
          <a:p>
            <a:pPr indent="0" lvl="0" marL="0" rtl="0" algn="l">
              <a:spcBef>
                <a:spcPts val="1300"/>
              </a:spcBef>
              <a:spcAft>
                <a:spcPts val="0"/>
              </a:spcAft>
              <a:buNone/>
            </a:pPr>
            <a:r>
              <a:t/>
            </a:r>
            <a:endParaRPr sz="1200">
              <a:latin typeface="Arial"/>
              <a:ea typeface="Arial"/>
              <a:cs typeface="Arial"/>
              <a:sym typeface="Arial"/>
            </a:endParaRPr>
          </a:p>
        </p:txBody>
      </p:sp>
      <p:sp>
        <p:nvSpPr>
          <p:cNvPr id="1158" name="Google Shape;1158;p84"/>
          <p:cNvSpPr txBox="1"/>
          <p:nvPr>
            <p:ph idx="1" type="subTitle"/>
          </p:nvPr>
        </p:nvSpPr>
        <p:spPr>
          <a:xfrm>
            <a:off x="4345775" y="1853575"/>
            <a:ext cx="44064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212121"/>
                </a:solidFill>
                <a:latin typeface="Arial"/>
                <a:ea typeface="Arial"/>
                <a:cs typeface="Arial"/>
                <a:sym typeface="Arial"/>
              </a:rPr>
              <a:t>Line Plot</a:t>
            </a:r>
            <a:r>
              <a:rPr lang="en" sz="1200">
                <a:solidFill>
                  <a:srgbClr val="212121"/>
                </a:solidFill>
                <a:latin typeface="Arial"/>
                <a:ea typeface="Arial"/>
                <a:cs typeface="Arial"/>
                <a:sym typeface="Arial"/>
              </a:rPr>
              <a:t> </a:t>
            </a:r>
            <a:r>
              <a:rPr b="1" lang="en" sz="1200">
                <a:solidFill>
                  <a:srgbClr val="212121"/>
                </a:solidFill>
                <a:latin typeface="Arial"/>
                <a:ea typeface="Arial"/>
                <a:cs typeface="Arial"/>
                <a:sym typeface="Arial"/>
              </a:rPr>
              <a:t>- </a:t>
            </a:r>
            <a:r>
              <a:rPr lang="en" sz="1200">
                <a:solidFill>
                  <a:srgbClr val="000000"/>
                </a:solidFill>
                <a:highlight>
                  <a:srgbClr val="FFFFFF"/>
                </a:highlight>
                <a:latin typeface="Arial"/>
                <a:ea typeface="Arial"/>
                <a:cs typeface="Arial"/>
                <a:sym typeface="Arial"/>
              </a:rPr>
              <a:t>show how a variable changes periodically and how one variable is influenced by another.</a:t>
            </a:r>
            <a:endParaRPr sz="1200">
              <a:solidFill>
                <a:srgbClr val="212121"/>
              </a:solidFill>
              <a:latin typeface="Arial"/>
              <a:ea typeface="Arial"/>
              <a:cs typeface="Arial"/>
              <a:sym typeface="Arial"/>
            </a:endParaRPr>
          </a:p>
        </p:txBody>
      </p:sp>
      <p:sp>
        <p:nvSpPr>
          <p:cNvPr id="1159" name="Google Shape;1159;p84"/>
          <p:cNvSpPr txBox="1"/>
          <p:nvPr/>
        </p:nvSpPr>
        <p:spPr>
          <a:xfrm>
            <a:off x="942425" y="411307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Line Plot</a:t>
            </a:r>
            <a:endParaRPr b="1" sz="1100">
              <a:latin typeface="Josefin Sans"/>
              <a:ea typeface="Josefin Sans"/>
              <a:cs typeface="Josefin Sans"/>
              <a:sym typeface="Josefin Sans"/>
            </a:endParaRPr>
          </a:p>
        </p:txBody>
      </p:sp>
      <p:pic>
        <p:nvPicPr>
          <p:cNvPr id="1160" name="Google Shape;1160;p84"/>
          <p:cNvPicPr preferRelativeResize="0"/>
          <p:nvPr/>
        </p:nvPicPr>
        <p:blipFill>
          <a:blip r:embed="rId3">
            <a:alphaModFix/>
          </a:blip>
          <a:stretch>
            <a:fillRect/>
          </a:stretch>
        </p:blipFill>
        <p:spPr>
          <a:xfrm>
            <a:off x="942425" y="1703215"/>
            <a:ext cx="2997600" cy="24098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5"/>
          <p:cNvSpPr txBox="1"/>
          <p:nvPr>
            <p:ph type="title"/>
          </p:nvPr>
        </p:nvSpPr>
        <p:spPr>
          <a:xfrm>
            <a:off x="758275" y="1668450"/>
            <a:ext cx="4860000" cy="18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MACHINE LEARNING TECHNIQUES </a:t>
            </a:r>
            <a:endParaRPr sz="2600"/>
          </a:p>
        </p:txBody>
      </p:sp>
      <p:grpSp>
        <p:nvGrpSpPr>
          <p:cNvPr id="1166" name="Google Shape;1166;p85"/>
          <p:cNvGrpSpPr/>
          <p:nvPr/>
        </p:nvGrpSpPr>
        <p:grpSpPr>
          <a:xfrm>
            <a:off x="5341993" y="1296141"/>
            <a:ext cx="3258008" cy="2551198"/>
            <a:chOff x="2214125" y="3252500"/>
            <a:chExt cx="269725" cy="204825"/>
          </a:xfrm>
        </p:grpSpPr>
        <p:sp>
          <p:nvSpPr>
            <p:cNvPr id="1167" name="Google Shape;1167;p85"/>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5"/>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5"/>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5"/>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6"/>
          <p:cNvSpPr txBox="1"/>
          <p:nvPr>
            <p:ph idx="1" type="subTitle"/>
          </p:nvPr>
        </p:nvSpPr>
        <p:spPr>
          <a:xfrm>
            <a:off x="773842" y="2938900"/>
            <a:ext cx="2877600" cy="694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2100">
                <a:latin typeface="Josefin Sans"/>
                <a:ea typeface="Josefin Sans"/>
                <a:cs typeface="Josefin Sans"/>
                <a:sym typeface="Josefin Sans"/>
              </a:rPr>
              <a:t>Textual Analysis</a:t>
            </a:r>
            <a:endParaRPr sz="2100">
              <a:latin typeface="Josefin Sans"/>
              <a:ea typeface="Josefin Sans"/>
              <a:cs typeface="Josefin Sans"/>
              <a:sym typeface="Josefin Sans"/>
            </a:endParaRPr>
          </a:p>
        </p:txBody>
      </p:sp>
      <p:sp>
        <p:nvSpPr>
          <p:cNvPr id="1176" name="Google Shape;1176;p86"/>
          <p:cNvSpPr txBox="1"/>
          <p:nvPr>
            <p:ph type="title"/>
          </p:nvPr>
        </p:nvSpPr>
        <p:spPr>
          <a:xfrm>
            <a:off x="773793" y="1637650"/>
            <a:ext cx="2877600" cy="1209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200"/>
              <a:t>Vectorization Techniques</a:t>
            </a:r>
            <a:endParaRPr sz="3200"/>
          </a:p>
        </p:txBody>
      </p:sp>
      <p:pic>
        <p:nvPicPr>
          <p:cNvPr descr="Cosine Similarity – LearnDataSci" id="1177" name="Google Shape;1177;p86"/>
          <p:cNvPicPr preferRelativeResize="0"/>
          <p:nvPr/>
        </p:nvPicPr>
        <p:blipFill>
          <a:blip r:embed="rId3">
            <a:alphaModFix/>
          </a:blip>
          <a:stretch>
            <a:fillRect/>
          </a:stretch>
        </p:blipFill>
        <p:spPr>
          <a:xfrm>
            <a:off x="4204775" y="3633400"/>
            <a:ext cx="4392499" cy="1109450"/>
          </a:xfrm>
          <a:prstGeom prst="rect">
            <a:avLst/>
          </a:prstGeom>
          <a:noFill/>
          <a:ln>
            <a:noFill/>
          </a:ln>
        </p:spPr>
      </p:pic>
      <p:sp>
        <p:nvSpPr>
          <p:cNvPr id="1178" name="Google Shape;1178;p86"/>
          <p:cNvSpPr txBox="1"/>
          <p:nvPr/>
        </p:nvSpPr>
        <p:spPr>
          <a:xfrm>
            <a:off x="4360575" y="431075"/>
            <a:ext cx="408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Josefin Sans Light"/>
                <a:ea typeface="Josefin Sans Light"/>
                <a:cs typeface="Josefin Sans Light"/>
                <a:sym typeface="Josefin Sans Light"/>
              </a:rPr>
              <a:t>Document Similarity is one of the key metrics involved in textual analysis, and it represents the foundation for our recommendation system.</a:t>
            </a:r>
            <a:endParaRPr>
              <a:latin typeface="Josefin Sans Light"/>
              <a:ea typeface="Josefin Sans Light"/>
              <a:cs typeface="Josefin Sans Light"/>
              <a:sym typeface="Josefin Sans Light"/>
            </a:endParaRPr>
          </a:p>
        </p:txBody>
      </p:sp>
      <p:sp>
        <p:nvSpPr>
          <p:cNvPr id="1179" name="Google Shape;1179;p86"/>
          <p:cNvSpPr txBox="1"/>
          <p:nvPr/>
        </p:nvSpPr>
        <p:spPr>
          <a:xfrm>
            <a:off x="4647525" y="1524750"/>
            <a:ext cx="350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Josefin Sans"/>
                <a:ea typeface="Josefin Sans"/>
                <a:cs typeface="Josefin Sans"/>
                <a:sym typeface="Josefin Sans"/>
              </a:rPr>
              <a:t>Understanding Cosine Similarity </a:t>
            </a:r>
            <a:endParaRPr u="sng">
              <a:latin typeface="Josefin Sans"/>
              <a:ea typeface="Josefin Sans"/>
              <a:cs typeface="Josefin Sans"/>
              <a:sym typeface="Josefin Sans"/>
            </a:endParaRPr>
          </a:p>
        </p:txBody>
      </p:sp>
      <p:pic>
        <p:nvPicPr>
          <p:cNvPr descr="Cosine similarity: How does it measure the similarity, Maths behind and  usage in Python | by Varun | Towards Data Science" id="1180" name="Google Shape;1180;p86"/>
          <p:cNvPicPr preferRelativeResize="0"/>
          <p:nvPr/>
        </p:nvPicPr>
        <p:blipFill>
          <a:blip r:embed="rId4">
            <a:alphaModFix/>
          </a:blip>
          <a:stretch>
            <a:fillRect/>
          </a:stretch>
        </p:blipFill>
        <p:spPr>
          <a:xfrm>
            <a:off x="4647525" y="2086688"/>
            <a:ext cx="3507000" cy="12507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87"/>
          <p:cNvSpPr txBox="1"/>
          <p:nvPr>
            <p:ph idx="1" type="subTitle"/>
          </p:nvPr>
        </p:nvSpPr>
        <p:spPr>
          <a:xfrm>
            <a:off x="5041050" y="145023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Count Vectorizer</a:t>
            </a:r>
            <a:endParaRPr/>
          </a:p>
        </p:txBody>
      </p:sp>
      <p:sp>
        <p:nvSpPr>
          <p:cNvPr id="1186" name="Google Shape;1186;p87"/>
          <p:cNvSpPr txBox="1"/>
          <p:nvPr>
            <p:ph idx="2" type="subTitle"/>
          </p:nvPr>
        </p:nvSpPr>
        <p:spPr>
          <a:xfrm>
            <a:off x="5121600" y="2259425"/>
            <a:ext cx="27237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Josefin Sans Light"/>
                <a:ea typeface="Josefin Sans Light"/>
                <a:cs typeface="Josefin Sans Light"/>
                <a:sym typeface="Josefin Sans Light"/>
              </a:rPr>
              <a:t>Denotes the frequency of each word within the description, providing </a:t>
            </a:r>
            <a:r>
              <a:rPr b="1" lang="en" sz="1100">
                <a:solidFill>
                  <a:srgbClr val="000000"/>
                </a:solidFill>
                <a:latin typeface="Josefin Sans"/>
                <a:ea typeface="Josefin Sans"/>
                <a:cs typeface="Josefin Sans"/>
                <a:sym typeface="Josefin Sans"/>
              </a:rPr>
              <a:t>equal importance</a:t>
            </a:r>
            <a:r>
              <a:rPr lang="en" sz="1100">
                <a:solidFill>
                  <a:srgbClr val="000000"/>
                </a:solidFill>
                <a:latin typeface="Josefin Sans Light"/>
                <a:ea typeface="Josefin Sans Light"/>
                <a:cs typeface="Josefin Sans Light"/>
                <a:sym typeface="Josefin Sans Light"/>
              </a:rPr>
              <a:t> to all words, including common occurrences.</a:t>
            </a:r>
            <a:endParaRPr sz="1100">
              <a:solidFill>
                <a:srgbClr val="000000"/>
              </a:solidFill>
              <a:latin typeface="Josefin Sans Light"/>
              <a:ea typeface="Josefin Sans Light"/>
              <a:cs typeface="Josefin Sans Light"/>
              <a:sym typeface="Josefin Sans Light"/>
            </a:endParaRPr>
          </a:p>
        </p:txBody>
      </p:sp>
      <p:sp>
        <p:nvSpPr>
          <p:cNvPr id="1187" name="Google Shape;1187;p87"/>
          <p:cNvSpPr txBox="1"/>
          <p:nvPr>
            <p:ph idx="3" type="subTitle"/>
          </p:nvPr>
        </p:nvSpPr>
        <p:spPr>
          <a:xfrm>
            <a:off x="1175613" y="145023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Vectorizer</a:t>
            </a:r>
            <a:endParaRPr/>
          </a:p>
        </p:txBody>
      </p:sp>
      <p:sp>
        <p:nvSpPr>
          <p:cNvPr id="1188" name="Google Shape;1188;p87"/>
          <p:cNvSpPr txBox="1"/>
          <p:nvPr>
            <p:ph idx="4" type="subTitle"/>
          </p:nvPr>
        </p:nvSpPr>
        <p:spPr>
          <a:xfrm>
            <a:off x="1005975" y="2259425"/>
            <a:ext cx="32241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Josefin Sans Light"/>
                <a:ea typeface="Josefin Sans Light"/>
                <a:cs typeface="Josefin Sans Light"/>
                <a:sym typeface="Josefin Sans Light"/>
              </a:rPr>
              <a:t>Increases the importance of a particular word </a:t>
            </a:r>
            <a:r>
              <a:rPr i="1" lang="en" sz="1100">
                <a:solidFill>
                  <a:srgbClr val="000000"/>
                </a:solidFill>
                <a:latin typeface="Josefin Sans Light"/>
                <a:ea typeface="Josefin Sans Light"/>
                <a:cs typeface="Josefin Sans Light"/>
                <a:sym typeface="Josefin Sans Light"/>
              </a:rPr>
              <a:t>w </a:t>
            </a:r>
            <a:r>
              <a:rPr lang="en" sz="1100">
                <a:solidFill>
                  <a:srgbClr val="000000"/>
                </a:solidFill>
                <a:latin typeface="Josefin Sans Light"/>
                <a:ea typeface="Josefin Sans Light"/>
                <a:cs typeface="Josefin Sans Light"/>
                <a:sym typeface="Josefin Sans Light"/>
              </a:rPr>
              <a:t>if it's </a:t>
            </a:r>
            <a:r>
              <a:rPr b="1" lang="en" sz="1100">
                <a:solidFill>
                  <a:srgbClr val="000000"/>
                </a:solidFill>
                <a:latin typeface="Josefin Sans"/>
                <a:ea typeface="Josefin Sans"/>
                <a:cs typeface="Josefin Sans"/>
                <a:sym typeface="Josefin Sans"/>
              </a:rPr>
              <a:t>unique</a:t>
            </a:r>
            <a:r>
              <a:rPr lang="en" sz="1100">
                <a:solidFill>
                  <a:srgbClr val="000000"/>
                </a:solidFill>
                <a:latin typeface="Josefin Sans Light"/>
                <a:ea typeface="Josefin Sans Light"/>
                <a:cs typeface="Josefin Sans Light"/>
                <a:sym typeface="Josefin Sans Light"/>
              </a:rPr>
              <a:t> to a movie's description, thereby decreasing the significance of common words, such as 'a', 'the', 'and', etc.</a:t>
            </a:r>
            <a:endParaRPr>
              <a:latin typeface="Josefin Sans Light"/>
              <a:ea typeface="Josefin Sans Light"/>
              <a:cs typeface="Josefin Sans Light"/>
              <a:sym typeface="Josefin Sans Light"/>
            </a:endParaRPr>
          </a:p>
        </p:txBody>
      </p:sp>
      <p:cxnSp>
        <p:nvCxnSpPr>
          <p:cNvPr id="1189" name="Google Shape;1189;p87"/>
          <p:cNvCxnSpPr/>
          <p:nvPr/>
        </p:nvCxnSpPr>
        <p:spPr>
          <a:xfrm>
            <a:off x="4560000" y="942300"/>
            <a:ext cx="24000" cy="3258900"/>
          </a:xfrm>
          <a:prstGeom prst="straightConnector1">
            <a:avLst/>
          </a:prstGeom>
          <a:noFill/>
          <a:ln cap="flat" cmpd="sng" w="9525">
            <a:solidFill>
              <a:srgbClr val="212121"/>
            </a:solidFill>
            <a:prstDash val="solid"/>
            <a:round/>
            <a:headEnd len="med" w="med" type="none"/>
            <a:tailEnd len="med" w="med" type="none"/>
          </a:ln>
        </p:spPr>
      </p:cxnSp>
      <p:pic>
        <p:nvPicPr>
          <p:cNvPr id="1190" name="Google Shape;1190;p87"/>
          <p:cNvPicPr preferRelativeResize="0"/>
          <p:nvPr/>
        </p:nvPicPr>
        <p:blipFill>
          <a:blip r:embed="rId3">
            <a:alphaModFix/>
          </a:blip>
          <a:stretch>
            <a:fillRect/>
          </a:stretch>
        </p:blipFill>
        <p:spPr>
          <a:xfrm>
            <a:off x="1005970" y="3326650"/>
            <a:ext cx="3224100" cy="891901"/>
          </a:xfrm>
          <a:prstGeom prst="rect">
            <a:avLst/>
          </a:prstGeom>
          <a:noFill/>
          <a:ln>
            <a:noFill/>
          </a:ln>
        </p:spPr>
      </p:pic>
      <p:pic>
        <p:nvPicPr>
          <p:cNvPr id="1191" name="Google Shape;1191;p87"/>
          <p:cNvPicPr preferRelativeResize="0"/>
          <p:nvPr/>
        </p:nvPicPr>
        <p:blipFill>
          <a:blip r:embed="rId4">
            <a:alphaModFix/>
          </a:blip>
          <a:stretch>
            <a:fillRect/>
          </a:stretch>
        </p:blipFill>
        <p:spPr>
          <a:xfrm>
            <a:off x="4913920" y="3326650"/>
            <a:ext cx="3248204" cy="89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70"/>
          <p:cNvSpPr txBox="1"/>
          <p:nvPr>
            <p:ph type="title"/>
          </p:nvPr>
        </p:nvSpPr>
        <p:spPr>
          <a:xfrm>
            <a:off x="2371395" y="2611248"/>
            <a:ext cx="15948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33" name="Google Shape;1033;p70"/>
          <p:cNvSpPr txBox="1"/>
          <p:nvPr>
            <p:ph idx="2" type="title"/>
          </p:nvPr>
        </p:nvSpPr>
        <p:spPr>
          <a:xfrm>
            <a:off x="5424694" y="2611248"/>
            <a:ext cx="15948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34" name="Google Shape;1034;p70"/>
          <p:cNvSpPr txBox="1"/>
          <p:nvPr>
            <p:ph idx="1" type="subTitle"/>
          </p:nvPr>
        </p:nvSpPr>
        <p:spPr>
          <a:xfrm>
            <a:off x="718800" y="1641600"/>
            <a:ext cx="2669700" cy="39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Problem Statement</a:t>
            </a:r>
            <a:endParaRPr/>
          </a:p>
        </p:txBody>
      </p:sp>
      <p:sp>
        <p:nvSpPr>
          <p:cNvPr id="1035" name="Google Shape;1035;p70"/>
          <p:cNvSpPr txBox="1"/>
          <p:nvPr>
            <p:ph idx="4" type="subTitle"/>
          </p:nvPr>
        </p:nvSpPr>
        <p:spPr>
          <a:xfrm>
            <a:off x="3319464" y="1672452"/>
            <a:ext cx="25953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 Preparation  </a:t>
            </a:r>
            <a:endParaRPr/>
          </a:p>
        </p:txBody>
      </p:sp>
      <p:sp>
        <p:nvSpPr>
          <p:cNvPr id="1036" name="Google Shape;1036;p70"/>
          <p:cNvSpPr txBox="1"/>
          <p:nvPr>
            <p:ph idx="6" type="subTitle"/>
          </p:nvPr>
        </p:nvSpPr>
        <p:spPr>
          <a:xfrm>
            <a:off x="5920075" y="1677920"/>
            <a:ext cx="2669700" cy="39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EDA</a:t>
            </a:r>
            <a:r>
              <a:rPr lang="en"/>
              <a:t> &amp; Visualisation</a:t>
            </a:r>
            <a:endParaRPr/>
          </a:p>
        </p:txBody>
      </p:sp>
      <p:sp>
        <p:nvSpPr>
          <p:cNvPr id="1037" name="Google Shape;1037;p70"/>
          <p:cNvSpPr txBox="1"/>
          <p:nvPr>
            <p:ph idx="8" type="subTitle"/>
          </p:nvPr>
        </p:nvSpPr>
        <p:spPr>
          <a:xfrm>
            <a:off x="1347600" y="3105100"/>
            <a:ext cx="3511200" cy="46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Machine Learning Techniques</a:t>
            </a:r>
            <a:endParaRPr/>
          </a:p>
        </p:txBody>
      </p:sp>
      <p:sp>
        <p:nvSpPr>
          <p:cNvPr id="1038" name="Google Shape;1038;p70"/>
          <p:cNvSpPr txBox="1"/>
          <p:nvPr>
            <p:ph idx="13" type="subTitle"/>
          </p:nvPr>
        </p:nvSpPr>
        <p:spPr>
          <a:xfrm>
            <a:off x="4640368" y="3105100"/>
            <a:ext cx="3188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Insights &amp; Recommendations</a:t>
            </a:r>
            <a:endParaRPr/>
          </a:p>
        </p:txBody>
      </p:sp>
      <p:sp>
        <p:nvSpPr>
          <p:cNvPr id="1039" name="Google Shape;1039;p70"/>
          <p:cNvSpPr txBox="1"/>
          <p:nvPr>
            <p:ph idx="15" type="title"/>
          </p:nvPr>
        </p:nvSpPr>
        <p:spPr>
          <a:xfrm>
            <a:off x="1256225" y="1132242"/>
            <a:ext cx="15948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40" name="Google Shape;1040;p70"/>
          <p:cNvSpPr txBox="1"/>
          <p:nvPr>
            <p:ph idx="16" type="title"/>
          </p:nvPr>
        </p:nvSpPr>
        <p:spPr>
          <a:xfrm>
            <a:off x="3805461" y="1132242"/>
            <a:ext cx="15948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41" name="Google Shape;1041;p70"/>
          <p:cNvSpPr txBox="1"/>
          <p:nvPr>
            <p:ph idx="17" type="title"/>
          </p:nvPr>
        </p:nvSpPr>
        <p:spPr>
          <a:xfrm>
            <a:off x="6436993" y="1132242"/>
            <a:ext cx="1594800" cy="6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42" name="Google Shape;1042;p70"/>
          <p:cNvSpPr txBox="1"/>
          <p:nvPr>
            <p:ph idx="18" type="title"/>
          </p:nvPr>
        </p:nvSpPr>
        <p:spPr>
          <a:xfrm>
            <a:off x="2727000" y="363275"/>
            <a:ext cx="369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8"/>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Between Vectorizers</a:t>
            </a:r>
            <a:endParaRPr/>
          </a:p>
        </p:txBody>
      </p:sp>
      <p:sp>
        <p:nvSpPr>
          <p:cNvPr id="1197" name="Google Shape;1197;p88"/>
          <p:cNvSpPr txBox="1"/>
          <p:nvPr>
            <p:ph idx="1" type="subTitle"/>
          </p:nvPr>
        </p:nvSpPr>
        <p:spPr>
          <a:xfrm>
            <a:off x="3328957" y="16208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t>Only Count</a:t>
            </a:r>
            <a:endParaRPr b="0" sz="2400"/>
          </a:p>
        </p:txBody>
      </p:sp>
      <p:sp>
        <p:nvSpPr>
          <p:cNvPr id="1198" name="Google Shape;1198;p88"/>
          <p:cNvSpPr txBox="1"/>
          <p:nvPr>
            <p:ph idx="3" type="subTitle"/>
          </p:nvPr>
        </p:nvSpPr>
        <p:spPr>
          <a:xfrm>
            <a:off x="706788" y="16208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t>Only TF-IDF</a:t>
            </a:r>
            <a:endParaRPr b="0" sz="2400"/>
          </a:p>
        </p:txBody>
      </p:sp>
      <p:sp>
        <p:nvSpPr>
          <p:cNvPr id="1199" name="Google Shape;1199;p88"/>
          <p:cNvSpPr txBox="1"/>
          <p:nvPr>
            <p:ph idx="5" type="subTitle"/>
          </p:nvPr>
        </p:nvSpPr>
        <p:spPr>
          <a:xfrm>
            <a:off x="5904750" y="1620825"/>
            <a:ext cx="26709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t>TF-IDF + Count</a:t>
            </a:r>
            <a:endParaRPr b="0" sz="2400"/>
          </a:p>
        </p:txBody>
      </p:sp>
      <p:pic>
        <p:nvPicPr>
          <p:cNvPr id="1200" name="Google Shape;1200;p88"/>
          <p:cNvPicPr preferRelativeResize="0"/>
          <p:nvPr/>
        </p:nvPicPr>
        <p:blipFill>
          <a:blip r:embed="rId3">
            <a:alphaModFix/>
          </a:blip>
          <a:stretch>
            <a:fillRect/>
          </a:stretch>
        </p:blipFill>
        <p:spPr>
          <a:xfrm>
            <a:off x="706798" y="2327457"/>
            <a:ext cx="2486100" cy="1570893"/>
          </a:xfrm>
          <a:prstGeom prst="rect">
            <a:avLst/>
          </a:prstGeom>
          <a:noFill/>
          <a:ln>
            <a:noFill/>
          </a:ln>
        </p:spPr>
      </p:pic>
      <p:pic>
        <p:nvPicPr>
          <p:cNvPr id="1201" name="Google Shape;1201;p88"/>
          <p:cNvPicPr preferRelativeResize="0"/>
          <p:nvPr/>
        </p:nvPicPr>
        <p:blipFill>
          <a:blip r:embed="rId4">
            <a:alphaModFix/>
          </a:blip>
          <a:stretch>
            <a:fillRect/>
          </a:stretch>
        </p:blipFill>
        <p:spPr>
          <a:xfrm>
            <a:off x="3328959" y="2320585"/>
            <a:ext cx="2486100" cy="1584624"/>
          </a:xfrm>
          <a:prstGeom prst="rect">
            <a:avLst/>
          </a:prstGeom>
          <a:noFill/>
          <a:ln>
            <a:noFill/>
          </a:ln>
        </p:spPr>
      </p:pic>
      <p:pic>
        <p:nvPicPr>
          <p:cNvPr id="1202" name="Google Shape;1202;p88"/>
          <p:cNvPicPr preferRelativeResize="0"/>
          <p:nvPr/>
        </p:nvPicPr>
        <p:blipFill>
          <a:blip r:embed="rId5">
            <a:alphaModFix/>
          </a:blip>
          <a:stretch>
            <a:fillRect/>
          </a:stretch>
        </p:blipFill>
        <p:spPr>
          <a:xfrm>
            <a:off x="5997147" y="2316521"/>
            <a:ext cx="2486100" cy="1592766"/>
          </a:xfrm>
          <a:prstGeom prst="rect">
            <a:avLst/>
          </a:prstGeom>
          <a:noFill/>
          <a:ln>
            <a:noFill/>
          </a:ln>
        </p:spPr>
      </p:pic>
      <p:sp>
        <p:nvSpPr>
          <p:cNvPr id="1203" name="Google Shape;1203;p88"/>
          <p:cNvSpPr txBox="1"/>
          <p:nvPr/>
        </p:nvSpPr>
        <p:spPr>
          <a:xfrm>
            <a:off x="806550" y="1001350"/>
            <a:ext cx="7530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Josefin Sans Light"/>
                <a:ea typeface="Josefin Sans Light"/>
                <a:cs typeface="Josefin Sans Light"/>
                <a:sym typeface="Josefin Sans Light"/>
              </a:rPr>
              <a:t>The purpose of constructing different matrices is to illustrate how recommendation systems can </a:t>
            </a:r>
            <a:r>
              <a:rPr b="1" lang="en" sz="1100">
                <a:latin typeface="Josefin Sans"/>
                <a:ea typeface="Josefin Sans"/>
                <a:cs typeface="Josefin Sans"/>
                <a:sym typeface="Josefin Sans"/>
              </a:rPr>
              <a:t>vary vastly</a:t>
            </a:r>
            <a:r>
              <a:rPr lang="en" sz="1100">
                <a:latin typeface="Josefin Sans Light"/>
                <a:ea typeface="Josefin Sans Light"/>
                <a:cs typeface="Josefin Sans Light"/>
                <a:sym typeface="Josefin Sans Light"/>
              </a:rPr>
              <a:t> depending on the mechanism we utilize to assign </a:t>
            </a:r>
            <a:r>
              <a:rPr b="1" lang="en" sz="1100">
                <a:latin typeface="Josefin Sans"/>
                <a:ea typeface="Josefin Sans"/>
                <a:cs typeface="Josefin Sans"/>
                <a:sym typeface="Josefin Sans"/>
              </a:rPr>
              <a:t>importance</a:t>
            </a:r>
            <a:r>
              <a:rPr lang="en" sz="1100">
                <a:latin typeface="Josefin Sans Light"/>
                <a:ea typeface="Josefin Sans Light"/>
                <a:cs typeface="Josefin Sans Light"/>
                <a:sym typeface="Josefin Sans Light"/>
              </a:rPr>
              <a:t> to words within the string.</a:t>
            </a:r>
            <a:endParaRPr sz="1100">
              <a:latin typeface="Josefin Sans Light"/>
              <a:ea typeface="Josefin Sans Light"/>
              <a:cs typeface="Josefin Sans Light"/>
              <a:sym typeface="Josefin Sans Light"/>
            </a:endParaRPr>
          </a:p>
        </p:txBody>
      </p:sp>
      <p:sp>
        <p:nvSpPr>
          <p:cNvPr id="1204" name="Google Shape;1204;p88"/>
          <p:cNvSpPr txBox="1"/>
          <p:nvPr/>
        </p:nvSpPr>
        <p:spPr>
          <a:xfrm>
            <a:off x="704850" y="1988750"/>
            <a:ext cx="773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Josefin Sans Light"/>
                <a:ea typeface="Josefin Sans Light"/>
                <a:cs typeface="Josefin Sans Light"/>
                <a:sym typeface="Josefin Sans Light"/>
              </a:rPr>
              <a:t>Recommendations Based on The Little Mermaid</a:t>
            </a:r>
            <a:endParaRPr sz="1000">
              <a:latin typeface="Josefin Sans Light"/>
              <a:ea typeface="Josefin Sans Light"/>
              <a:cs typeface="Josefin Sans Light"/>
              <a:sym typeface="Josefi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000"/>
                                        <p:tgtEl>
                                          <p:spTgt spid="11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89"/>
          <p:cNvSpPr txBox="1"/>
          <p:nvPr>
            <p:ph type="title"/>
          </p:nvPr>
        </p:nvSpPr>
        <p:spPr>
          <a:xfrm>
            <a:off x="540000" y="448300"/>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 System</a:t>
            </a:r>
            <a:endParaRPr/>
          </a:p>
        </p:txBody>
      </p:sp>
      <p:sp>
        <p:nvSpPr>
          <p:cNvPr id="1210" name="Google Shape;1210;p89"/>
          <p:cNvSpPr txBox="1"/>
          <p:nvPr/>
        </p:nvSpPr>
        <p:spPr>
          <a:xfrm>
            <a:off x="891450" y="1269950"/>
            <a:ext cx="7361100" cy="139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300">
                <a:latin typeface="Josefin Sans Light"/>
                <a:ea typeface="Josefin Sans Light"/>
                <a:cs typeface="Josefin Sans Light"/>
                <a:sym typeface="Josefin Sans Light"/>
              </a:rPr>
              <a:t>Using the TF-IDF vectorizer, we're going to develop our final recommendation system that'll account for certain characteristics we didn't previously acknowledge.</a:t>
            </a:r>
            <a:endParaRPr sz="1300">
              <a:latin typeface="Josefin Sans Light"/>
              <a:ea typeface="Josefin Sans Light"/>
              <a:cs typeface="Josefin Sans Light"/>
              <a:sym typeface="Josefin Sans Light"/>
            </a:endParaRPr>
          </a:p>
          <a:p>
            <a:pPr indent="0" lvl="0" marL="0" rtl="0" algn="ctr">
              <a:spcBef>
                <a:spcPts val="1200"/>
              </a:spcBef>
              <a:spcAft>
                <a:spcPts val="0"/>
              </a:spcAft>
              <a:buNone/>
            </a:pPr>
            <a:r>
              <a:rPr lang="en" sz="1300">
                <a:latin typeface="Josefin Sans Light"/>
                <a:ea typeface="Josefin Sans Light"/>
                <a:cs typeface="Josefin Sans Light"/>
                <a:sym typeface="Josefin Sans Light"/>
              </a:rPr>
              <a:t>In addition to analyzing the description, we'll account for the </a:t>
            </a:r>
            <a:r>
              <a:rPr b="1" lang="en" sz="1300">
                <a:latin typeface="Josefin Sans"/>
                <a:ea typeface="Josefin Sans"/>
                <a:cs typeface="Josefin Sans"/>
                <a:sym typeface="Josefin Sans"/>
              </a:rPr>
              <a:t>movie title</a:t>
            </a:r>
            <a:r>
              <a:rPr lang="en" sz="1300">
                <a:latin typeface="Josefin Sans Light"/>
                <a:ea typeface="Josefin Sans Light"/>
                <a:cs typeface="Josefin Sans Light"/>
                <a:sym typeface="Josefin Sans Light"/>
              </a:rPr>
              <a:t> (for recommending sequels) and the </a:t>
            </a:r>
            <a:r>
              <a:rPr b="1" lang="en" sz="1300">
                <a:latin typeface="Josefin Sans"/>
                <a:ea typeface="Josefin Sans"/>
                <a:cs typeface="Josefin Sans"/>
                <a:sym typeface="Josefin Sans"/>
              </a:rPr>
              <a:t>genre</a:t>
            </a:r>
            <a:r>
              <a:rPr lang="en" sz="1300">
                <a:latin typeface="Josefin Sans Light"/>
                <a:ea typeface="Josefin Sans Light"/>
                <a:cs typeface="Josefin Sans Light"/>
                <a:sym typeface="Josefin Sans Light"/>
              </a:rPr>
              <a:t>. This will permit the system to make </a:t>
            </a:r>
            <a:r>
              <a:rPr b="1" lang="en" sz="1300">
                <a:latin typeface="Josefin Sans"/>
                <a:ea typeface="Josefin Sans"/>
                <a:cs typeface="Josefin Sans"/>
                <a:sym typeface="Josefin Sans"/>
              </a:rPr>
              <a:t>higher-quality</a:t>
            </a:r>
            <a:r>
              <a:rPr lang="en" sz="1300">
                <a:latin typeface="Josefin Sans Light"/>
                <a:ea typeface="Josefin Sans Light"/>
                <a:cs typeface="Josefin Sans Light"/>
                <a:sym typeface="Josefin Sans Light"/>
              </a:rPr>
              <a:t> recommendations that consider the user's interests as well.</a:t>
            </a:r>
            <a:endParaRPr sz="1300">
              <a:latin typeface="Josefin Sans Light"/>
              <a:ea typeface="Josefin Sans Light"/>
              <a:cs typeface="Josefin Sans Light"/>
              <a:sym typeface="Josefin Sans Light"/>
            </a:endParaRPr>
          </a:p>
        </p:txBody>
      </p:sp>
      <p:pic>
        <p:nvPicPr>
          <p:cNvPr id="1211" name="Google Shape;1211;p89"/>
          <p:cNvPicPr preferRelativeResize="0"/>
          <p:nvPr/>
        </p:nvPicPr>
        <p:blipFill>
          <a:blip r:embed="rId3">
            <a:alphaModFix/>
          </a:blip>
          <a:stretch>
            <a:fillRect/>
          </a:stretch>
        </p:blipFill>
        <p:spPr>
          <a:xfrm>
            <a:off x="1857375" y="2885325"/>
            <a:ext cx="5429250" cy="199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90"/>
          <p:cNvSpPr txBox="1"/>
          <p:nvPr>
            <p:ph type="title"/>
          </p:nvPr>
        </p:nvSpPr>
        <p:spPr>
          <a:xfrm>
            <a:off x="810425" y="1665800"/>
            <a:ext cx="4014300" cy="16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INSIGHTS AND </a:t>
            </a:r>
            <a:r>
              <a:rPr lang="en" sz="2600"/>
              <a:t>RECOMMENDATIONS</a:t>
            </a:r>
            <a:endParaRPr sz="2600"/>
          </a:p>
        </p:txBody>
      </p:sp>
      <p:grpSp>
        <p:nvGrpSpPr>
          <p:cNvPr id="1217" name="Google Shape;1217;p90"/>
          <p:cNvGrpSpPr/>
          <p:nvPr/>
        </p:nvGrpSpPr>
        <p:grpSpPr>
          <a:xfrm>
            <a:off x="5341993" y="1296141"/>
            <a:ext cx="3258008" cy="2551198"/>
            <a:chOff x="2214125" y="3252500"/>
            <a:chExt cx="269725" cy="204825"/>
          </a:xfrm>
        </p:grpSpPr>
        <p:sp>
          <p:nvSpPr>
            <p:cNvPr id="1218" name="Google Shape;1218;p90"/>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0"/>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0"/>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0"/>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16"/>
                                        </p:tgtEl>
                                        <p:attrNameLst>
                                          <p:attrName>style.visibility</p:attrName>
                                        </p:attrNameLst>
                                      </p:cBhvr>
                                      <p:to>
                                        <p:strVal val="visible"/>
                                      </p:to>
                                    </p:set>
                                    <p:anim calcmode="lin" valueType="num">
                                      <p:cBhvr additive="base">
                                        <p:cTn dur="1000"/>
                                        <p:tgtEl>
                                          <p:spTgt spid="1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91"/>
          <p:cNvPicPr preferRelativeResize="0"/>
          <p:nvPr/>
        </p:nvPicPr>
        <p:blipFill>
          <a:blip r:embed="rId3">
            <a:alphaModFix/>
          </a:blip>
          <a:stretch>
            <a:fillRect/>
          </a:stretch>
        </p:blipFill>
        <p:spPr>
          <a:xfrm>
            <a:off x="3865288" y="200126"/>
            <a:ext cx="1413425" cy="2100649"/>
          </a:xfrm>
          <a:prstGeom prst="rect">
            <a:avLst/>
          </a:prstGeom>
          <a:noFill/>
          <a:ln>
            <a:noFill/>
          </a:ln>
        </p:spPr>
      </p:pic>
      <p:pic>
        <p:nvPicPr>
          <p:cNvPr descr="Splash Vintage Movie Poster" id="1227" name="Google Shape;1227;p91"/>
          <p:cNvPicPr preferRelativeResize="0"/>
          <p:nvPr/>
        </p:nvPicPr>
        <p:blipFill>
          <a:blip r:embed="rId4">
            <a:alphaModFix/>
          </a:blip>
          <a:stretch>
            <a:fillRect/>
          </a:stretch>
        </p:blipFill>
        <p:spPr>
          <a:xfrm>
            <a:off x="2853400" y="2641500"/>
            <a:ext cx="1505190" cy="2324075"/>
          </a:xfrm>
          <a:prstGeom prst="rect">
            <a:avLst/>
          </a:prstGeom>
          <a:noFill/>
          <a:ln>
            <a:noFill/>
          </a:ln>
        </p:spPr>
      </p:pic>
      <p:pic>
        <p:nvPicPr>
          <p:cNvPr descr="The Princess and the Frog (2009) - Posters — The Movie Database (TMDB)" id="1228" name="Google Shape;1228;p91"/>
          <p:cNvPicPr preferRelativeResize="0"/>
          <p:nvPr/>
        </p:nvPicPr>
        <p:blipFill>
          <a:blip r:embed="rId5">
            <a:alphaModFix/>
          </a:blip>
          <a:stretch>
            <a:fillRect/>
          </a:stretch>
        </p:blipFill>
        <p:spPr>
          <a:xfrm>
            <a:off x="4814050" y="2641762"/>
            <a:ext cx="1549025" cy="2323550"/>
          </a:xfrm>
          <a:prstGeom prst="rect">
            <a:avLst/>
          </a:prstGeom>
          <a:noFill/>
          <a:ln>
            <a:noFill/>
          </a:ln>
        </p:spPr>
      </p:pic>
      <p:pic>
        <p:nvPicPr>
          <p:cNvPr descr="Ice Age: Collision Course (2016) - Posters — The Movie Database (TMDB)" id="1229" name="Google Shape;1229;p91"/>
          <p:cNvPicPr preferRelativeResize="0"/>
          <p:nvPr/>
        </p:nvPicPr>
        <p:blipFill>
          <a:blip r:embed="rId6">
            <a:alphaModFix/>
          </a:blip>
          <a:stretch>
            <a:fillRect/>
          </a:stretch>
        </p:blipFill>
        <p:spPr>
          <a:xfrm>
            <a:off x="6818525" y="831305"/>
            <a:ext cx="1549025" cy="2327770"/>
          </a:xfrm>
          <a:prstGeom prst="rect">
            <a:avLst/>
          </a:prstGeom>
          <a:noFill/>
          <a:ln>
            <a:noFill/>
          </a:ln>
        </p:spPr>
      </p:pic>
      <p:pic>
        <p:nvPicPr>
          <p:cNvPr id="1230" name="Google Shape;1230;p91"/>
          <p:cNvPicPr preferRelativeResize="0"/>
          <p:nvPr/>
        </p:nvPicPr>
        <p:blipFill>
          <a:blip r:embed="rId7">
            <a:alphaModFix/>
          </a:blip>
          <a:stretch>
            <a:fillRect/>
          </a:stretch>
        </p:blipFill>
        <p:spPr>
          <a:xfrm>
            <a:off x="941750" y="833140"/>
            <a:ext cx="1549026" cy="2324086"/>
          </a:xfrm>
          <a:prstGeom prst="rect">
            <a:avLst/>
          </a:prstGeom>
          <a:noFill/>
          <a:ln>
            <a:noFill/>
          </a:ln>
        </p:spPr>
      </p:pic>
      <p:cxnSp>
        <p:nvCxnSpPr>
          <p:cNvPr id="1231" name="Google Shape;1231;p91"/>
          <p:cNvCxnSpPr>
            <a:stCxn id="1226" idx="1"/>
            <a:endCxn id="1230" idx="3"/>
          </p:cNvCxnSpPr>
          <p:nvPr/>
        </p:nvCxnSpPr>
        <p:spPr>
          <a:xfrm flipH="1">
            <a:off x="2490688" y="1250451"/>
            <a:ext cx="1374600" cy="744600"/>
          </a:xfrm>
          <a:prstGeom prst="straightConnector1">
            <a:avLst/>
          </a:prstGeom>
          <a:noFill/>
          <a:ln cap="flat" cmpd="sng" w="9525">
            <a:solidFill>
              <a:srgbClr val="000000"/>
            </a:solidFill>
            <a:prstDash val="solid"/>
            <a:round/>
            <a:headEnd len="med" w="med" type="none"/>
            <a:tailEnd len="med" w="med" type="triangle"/>
          </a:ln>
        </p:spPr>
      </p:cxnSp>
      <p:cxnSp>
        <p:nvCxnSpPr>
          <p:cNvPr id="1232" name="Google Shape;1232;p91"/>
          <p:cNvCxnSpPr>
            <a:stCxn id="1226" idx="2"/>
            <a:endCxn id="1227" idx="0"/>
          </p:cNvCxnSpPr>
          <p:nvPr/>
        </p:nvCxnSpPr>
        <p:spPr>
          <a:xfrm flipH="1">
            <a:off x="3606000" y="2300775"/>
            <a:ext cx="966000" cy="340800"/>
          </a:xfrm>
          <a:prstGeom prst="straightConnector1">
            <a:avLst/>
          </a:prstGeom>
          <a:noFill/>
          <a:ln cap="flat" cmpd="sng" w="9525">
            <a:solidFill>
              <a:srgbClr val="212121"/>
            </a:solidFill>
            <a:prstDash val="solid"/>
            <a:round/>
            <a:headEnd len="med" w="med" type="none"/>
            <a:tailEnd len="med" w="med" type="triangle"/>
          </a:ln>
        </p:spPr>
      </p:cxnSp>
      <p:cxnSp>
        <p:nvCxnSpPr>
          <p:cNvPr id="1233" name="Google Shape;1233;p91"/>
          <p:cNvCxnSpPr>
            <a:stCxn id="1226" idx="2"/>
            <a:endCxn id="1228" idx="0"/>
          </p:cNvCxnSpPr>
          <p:nvPr/>
        </p:nvCxnSpPr>
        <p:spPr>
          <a:xfrm>
            <a:off x="4572000" y="2300775"/>
            <a:ext cx="1016700" cy="341100"/>
          </a:xfrm>
          <a:prstGeom prst="straightConnector1">
            <a:avLst/>
          </a:prstGeom>
          <a:noFill/>
          <a:ln cap="flat" cmpd="sng" w="9525">
            <a:solidFill>
              <a:srgbClr val="000000"/>
            </a:solidFill>
            <a:prstDash val="solid"/>
            <a:round/>
            <a:headEnd len="med" w="med" type="none"/>
            <a:tailEnd len="med" w="med" type="triangle"/>
          </a:ln>
        </p:spPr>
      </p:cxnSp>
      <p:cxnSp>
        <p:nvCxnSpPr>
          <p:cNvPr id="1234" name="Google Shape;1234;p91"/>
          <p:cNvCxnSpPr>
            <a:stCxn id="1226" idx="3"/>
            <a:endCxn id="1229" idx="1"/>
          </p:cNvCxnSpPr>
          <p:nvPr/>
        </p:nvCxnSpPr>
        <p:spPr>
          <a:xfrm>
            <a:off x="5278712" y="1250451"/>
            <a:ext cx="1539900" cy="744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5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500"/>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par>
                                <p:cTn fill="hold" nodeType="with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92"/>
          <p:cNvSpPr txBox="1"/>
          <p:nvPr/>
        </p:nvSpPr>
        <p:spPr>
          <a:xfrm>
            <a:off x="2531538" y="4243725"/>
            <a:ext cx="40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Josefin Sans"/>
                <a:ea typeface="Josefin Sans"/>
                <a:cs typeface="Josefin Sans"/>
                <a:sym typeface="Josefin Sans"/>
              </a:rPr>
              <a:t>Similarities of Our Final Recommendations</a:t>
            </a:r>
            <a:endParaRPr sz="1200">
              <a:latin typeface="Josefin Sans"/>
              <a:ea typeface="Josefin Sans"/>
              <a:cs typeface="Josefin Sans"/>
              <a:sym typeface="Josefin Sans"/>
            </a:endParaRPr>
          </a:p>
        </p:txBody>
      </p:sp>
      <p:pic>
        <p:nvPicPr>
          <p:cNvPr id="1240" name="Google Shape;1240;p92"/>
          <p:cNvPicPr preferRelativeResize="0"/>
          <p:nvPr/>
        </p:nvPicPr>
        <p:blipFill>
          <a:blip r:embed="rId3">
            <a:alphaModFix/>
          </a:blip>
          <a:stretch>
            <a:fillRect/>
          </a:stretch>
        </p:blipFill>
        <p:spPr>
          <a:xfrm>
            <a:off x="1895937" y="978575"/>
            <a:ext cx="5352124" cy="318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93"/>
          <p:cNvSpPr txBox="1"/>
          <p:nvPr/>
        </p:nvSpPr>
        <p:spPr>
          <a:xfrm>
            <a:off x="2527650" y="492800"/>
            <a:ext cx="4088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Josefin Sans SemiBold"/>
                <a:ea typeface="Josefin Sans SemiBold"/>
                <a:cs typeface="Josefin Sans SemiBold"/>
                <a:sym typeface="Josefin Sans SemiBold"/>
              </a:rPr>
              <a:t>Collaborative Filtering</a:t>
            </a:r>
            <a:endParaRPr sz="2100">
              <a:latin typeface="Josefin Sans SemiBold"/>
              <a:ea typeface="Josefin Sans SemiBold"/>
              <a:cs typeface="Josefin Sans SemiBold"/>
              <a:sym typeface="Josefin Sans SemiBold"/>
            </a:endParaRPr>
          </a:p>
        </p:txBody>
      </p:sp>
      <p:sp>
        <p:nvSpPr>
          <p:cNvPr id="1246" name="Google Shape;1246;p93"/>
          <p:cNvSpPr txBox="1"/>
          <p:nvPr/>
        </p:nvSpPr>
        <p:spPr>
          <a:xfrm>
            <a:off x="1957800" y="1093238"/>
            <a:ext cx="5228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Josefin Sans Light"/>
                <a:ea typeface="Josefin Sans Light"/>
                <a:cs typeface="Josefin Sans Light"/>
                <a:sym typeface="Josefin Sans Light"/>
              </a:rPr>
              <a:t>Content-based filtering (</a:t>
            </a:r>
            <a:r>
              <a:rPr b="1" lang="en">
                <a:latin typeface="Josefin Sans"/>
                <a:ea typeface="Josefin Sans"/>
                <a:cs typeface="Josefin Sans"/>
                <a:sym typeface="Josefin Sans"/>
              </a:rPr>
              <a:t>our approach</a:t>
            </a:r>
            <a:r>
              <a:rPr lang="en">
                <a:latin typeface="Josefin Sans Light"/>
                <a:ea typeface="Josefin Sans Light"/>
                <a:cs typeface="Josefin Sans Light"/>
                <a:sym typeface="Josefin Sans Light"/>
              </a:rPr>
              <a:t>) accounts for the characteristics of the film, including its description, genre, and actors; however, it fails to represent the user's preferences. In order to address these restraints, we introduce a higher-level approach called collaborative filtering, which accounts for </a:t>
            </a:r>
            <a:r>
              <a:rPr b="1" lang="en">
                <a:latin typeface="Josefin Sans"/>
                <a:ea typeface="Josefin Sans"/>
                <a:cs typeface="Josefin Sans"/>
                <a:sym typeface="Josefin Sans"/>
              </a:rPr>
              <a:t>similarities between users</a:t>
            </a:r>
            <a:r>
              <a:rPr lang="en">
                <a:latin typeface="Josefin Sans Light"/>
                <a:ea typeface="Josefin Sans Light"/>
                <a:cs typeface="Josefin Sans Light"/>
                <a:sym typeface="Josefin Sans Light"/>
              </a:rPr>
              <a:t> as well.</a:t>
            </a:r>
            <a:endParaRPr>
              <a:latin typeface="Josefin Sans Light"/>
              <a:ea typeface="Josefin Sans Light"/>
              <a:cs typeface="Josefin Sans Light"/>
              <a:sym typeface="Josefin Sans Light"/>
            </a:endParaRPr>
          </a:p>
        </p:txBody>
      </p:sp>
      <p:pic>
        <p:nvPicPr>
          <p:cNvPr id="1247" name="Google Shape;1247;p93"/>
          <p:cNvPicPr preferRelativeResize="0"/>
          <p:nvPr/>
        </p:nvPicPr>
        <p:blipFill rotWithShape="1">
          <a:blip r:embed="rId3">
            <a:alphaModFix/>
          </a:blip>
          <a:srcRect b="0" l="0" r="51309" t="0"/>
          <a:stretch/>
        </p:blipFill>
        <p:spPr>
          <a:xfrm>
            <a:off x="3683613" y="2613850"/>
            <a:ext cx="1776776" cy="2236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000"/>
                                        <p:tgtEl>
                                          <p:spTgt spid="124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94"/>
          <p:cNvSpPr txBox="1"/>
          <p:nvPr>
            <p:ph idx="1" type="body"/>
          </p:nvPr>
        </p:nvSpPr>
        <p:spPr>
          <a:xfrm>
            <a:off x="718675" y="3658150"/>
            <a:ext cx="3411600" cy="9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4"/>
          <p:cNvSpPr txBox="1"/>
          <p:nvPr/>
        </p:nvSpPr>
        <p:spPr>
          <a:xfrm>
            <a:off x="2527650" y="492800"/>
            <a:ext cx="4088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Josefin Sans SemiBold"/>
                <a:ea typeface="Josefin Sans SemiBold"/>
                <a:cs typeface="Josefin Sans SemiBold"/>
                <a:sym typeface="Josefin Sans SemiBold"/>
              </a:rPr>
              <a:t>Accounting for User’s Preferences</a:t>
            </a:r>
            <a:endParaRPr sz="2100">
              <a:latin typeface="Josefin Sans SemiBold"/>
              <a:ea typeface="Josefin Sans SemiBold"/>
              <a:cs typeface="Josefin Sans SemiBold"/>
              <a:sym typeface="Josefin Sans SemiBold"/>
            </a:endParaRPr>
          </a:p>
        </p:txBody>
      </p:sp>
      <p:sp>
        <p:nvSpPr>
          <p:cNvPr id="1254" name="Google Shape;1254;p94"/>
          <p:cNvSpPr txBox="1"/>
          <p:nvPr/>
        </p:nvSpPr>
        <p:spPr>
          <a:xfrm>
            <a:off x="3082050" y="1599125"/>
            <a:ext cx="2979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Josefin Sans"/>
                <a:ea typeface="Josefin Sans"/>
                <a:cs typeface="Josefin Sans"/>
                <a:sym typeface="Josefin Sans"/>
              </a:rPr>
              <a:t>Genres User Likes</a:t>
            </a:r>
            <a:endParaRPr sz="2400">
              <a:latin typeface="Josefin Sans"/>
              <a:ea typeface="Josefin Sans"/>
              <a:cs typeface="Josefin Sans"/>
              <a:sym typeface="Josefin Sans"/>
            </a:endParaRPr>
          </a:p>
          <a:p>
            <a:pPr indent="0" lvl="0" marL="0" rtl="0" algn="ctr">
              <a:spcBef>
                <a:spcPts val="0"/>
              </a:spcBef>
              <a:spcAft>
                <a:spcPts val="0"/>
              </a:spcAft>
              <a:buNone/>
            </a:pPr>
            <a:r>
              <a:t/>
            </a:r>
            <a:endParaRPr sz="2400">
              <a:latin typeface="Josefin Sans"/>
              <a:ea typeface="Josefin Sans"/>
              <a:cs typeface="Josefin Sans"/>
              <a:sym typeface="Josefin Sans"/>
            </a:endParaRPr>
          </a:p>
          <a:p>
            <a:pPr indent="0" lvl="0" marL="0" rtl="0" algn="ctr">
              <a:spcBef>
                <a:spcPts val="0"/>
              </a:spcBef>
              <a:spcAft>
                <a:spcPts val="0"/>
              </a:spcAft>
              <a:buNone/>
            </a:pPr>
            <a:r>
              <a:rPr lang="en" sz="2400">
                <a:latin typeface="Josefin Sans"/>
                <a:ea typeface="Josefin Sans"/>
                <a:cs typeface="Josefin Sans"/>
                <a:sym typeface="Josefin Sans"/>
              </a:rPr>
              <a:t>Favorite Actors</a:t>
            </a:r>
            <a:endParaRPr sz="2400">
              <a:latin typeface="Josefin Sans"/>
              <a:ea typeface="Josefin Sans"/>
              <a:cs typeface="Josefin Sans"/>
              <a:sym typeface="Josefin Sans"/>
            </a:endParaRPr>
          </a:p>
          <a:p>
            <a:pPr indent="0" lvl="0" marL="0" rtl="0" algn="ctr">
              <a:spcBef>
                <a:spcPts val="0"/>
              </a:spcBef>
              <a:spcAft>
                <a:spcPts val="0"/>
              </a:spcAft>
              <a:buNone/>
            </a:pPr>
            <a:r>
              <a:t/>
            </a:r>
            <a:endParaRPr sz="2400">
              <a:latin typeface="Josefin Sans"/>
              <a:ea typeface="Josefin Sans"/>
              <a:cs typeface="Josefin Sans"/>
              <a:sym typeface="Josefin Sans"/>
            </a:endParaRPr>
          </a:p>
          <a:p>
            <a:pPr indent="0" lvl="0" marL="0" rtl="0" algn="ctr">
              <a:spcBef>
                <a:spcPts val="0"/>
              </a:spcBef>
              <a:spcAft>
                <a:spcPts val="0"/>
              </a:spcAft>
              <a:buNone/>
            </a:pPr>
            <a:r>
              <a:rPr lang="en" sz="2400">
                <a:latin typeface="Josefin Sans"/>
                <a:ea typeface="Josefin Sans"/>
                <a:cs typeface="Josefin Sans"/>
                <a:sym typeface="Josefin Sans"/>
              </a:rPr>
              <a:t>Trending Films</a:t>
            </a:r>
            <a:endParaRPr sz="2400">
              <a:latin typeface="Josefin Sans"/>
              <a:ea typeface="Josefin Sans"/>
              <a:cs typeface="Josefin Sans"/>
              <a:sym typeface="Josefin Sans"/>
            </a:endParaRPr>
          </a:p>
        </p:txBody>
      </p:sp>
      <p:sp>
        <p:nvSpPr>
          <p:cNvPr id="1255" name="Google Shape;1255;p94"/>
          <p:cNvSpPr txBox="1"/>
          <p:nvPr/>
        </p:nvSpPr>
        <p:spPr>
          <a:xfrm>
            <a:off x="1192050" y="3906050"/>
            <a:ext cx="67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Josefin Sans Light"/>
                <a:ea typeface="Josefin Sans Light"/>
                <a:cs typeface="Josefin Sans Light"/>
                <a:sym typeface="Josefin Sans Light"/>
              </a:rPr>
              <a:t>We can filter out films that aren't within the scope of the search space, eliminating choices that the user won't </a:t>
            </a:r>
            <a:r>
              <a:rPr lang="en">
                <a:latin typeface="Josefin Sans Light"/>
                <a:ea typeface="Josefin Sans Light"/>
                <a:cs typeface="Josefin Sans Light"/>
                <a:sym typeface="Josefin Sans Light"/>
              </a:rPr>
              <a:t>appreciate</a:t>
            </a:r>
            <a:r>
              <a:rPr lang="en">
                <a:latin typeface="Josefin Sans Light"/>
                <a:ea typeface="Josefin Sans Light"/>
                <a:cs typeface="Josefin Sans Light"/>
                <a:sym typeface="Josefin Sans Light"/>
              </a:rPr>
              <a:t> anyways.</a:t>
            </a:r>
            <a:endParaRPr>
              <a:latin typeface="Josefin Sans Light"/>
              <a:ea typeface="Josefin Sans Light"/>
              <a:cs typeface="Josefin Sans Light"/>
              <a:sym typeface="Josefi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95"/>
          <p:cNvSpPr txBox="1"/>
          <p:nvPr>
            <p:ph type="title"/>
          </p:nvPr>
        </p:nvSpPr>
        <p:spPr>
          <a:xfrm flipH="1">
            <a:off x="1993200" y="2041338"/>
            <a:ext cx="5157600" cy="10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a:t>
            </a:r>
            <a:r>
              <a:rPr lang="en"/>
              <a:t> You!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60"/>
                                        </p:tgtEl>
                                        <p:attrNameLst>
                                          <p:attrName>style.visibility</p:attrName>
                                        </p:attrNameLst>
                                      </p:cBhvr>
                                      <p:to>
                                        <p:strVal val="visible"/>
                                      </p:to>
                                    </p:set>
                                    <p:anim calcmode="lin" valueType="num">
                                      <p:cBhvr additive="base">
                                        <p:cTn dur="1000"/>
                                        <p:tgtEl>
                                          <p:spTgt spid="12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1"/>
          <p:cNvSpPr txBox="1"/>
          <p:nvPr>
            <p:ph type="title"/>
          </p:nvPr>
        </p:nvSpPr>
        <p:spPr>
          <a:xfrm>
            <a:off x="779550" y="216060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1048" name="Google Shape;1048;p71"/>
          <p:cNvGrpSpPr/>
          <p:nvPr/>
        </p:nvGrpSpPr>
        <p:grpSpPr>
          <a:xfrm>
            <a:off x="5341993" y="1296141"/>
            <a:ext cx="3258008" cy="2551198"/>
            <a:chOff x="2214125" y="3252500"/>
            <a:chExt cx="269725" cy="204825"/>
          </a:xfrm>
        </p:grpSpPr>
        <p:sp>
          <p:nvSpPr>
            <p:cNvPr id="1049" name="Google Shape;1049;p71"/>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1"/>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1"/>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1000"/>
                                        <p:tgtEl>
                                          <p:spTgt spid="10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72"/>
          <p:cNvSpPr txBox="1"/>
          <p:nvPr>
            <p:ph type="title"/>
          </p:nvPr>
        </p:nvSpPr>
        <p:spPr>
          <a:xfrm>
            <a:off x="1197150" y="961050"/>
            <a:ext cx="6749700" cy="32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900">
                <a:highlight>
                  <a:srgbClr val="FFFFFF"/>
                </a:highlight>
              </a:rPr>
              <a:t>How do we build a content-based recommendation system for Disney+ TV shows and movies that accounts for similarities in genre and description? </a:t>
            </a:r>
            <a:endParaRPr sz="1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3"/>
          <p:cNvSpPr txBox="1"/>
          <p:nvPr>
            <p:ph type="title"/>
          </p:nvPr>
        </p:nvSpPr>
        <p:spPr>
          <a:xfrm>
            <a:off x="779550" y="1902400"/>
            <a:ext cx="5009700" cy="12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DATA PREPARATION AND DATA CLEANING</a:t>
            </a:r>
            <a:endParaRPr sz="2600"/>
          </a:p>
        </p:txBody>
      </p:sp>
      <p:pic>
        <p:nvPicPr>
          <p:cNvPr id="1063" name="Google Shape;1063;p73" title="Gráfico">
            <a:hlinkClick r:id="rId3"/>
          </p:cNvPr>
          <p:cNvPicPr preferRelativeResize="0"/>
          <p:nvPr/>
        </p:nvPicPr>
        <p:blipFill>
          <a:blip r:embed="rId4">
            <a:alphaModFix/>
          </a:blip>
          <a:stretch>
            <a:fillRect/>
          </a:stretch>
        </p:blipFill>
        <p:spPr>
          <a:xfrm>
            <a:off x="4572000" y="1315300"/>
            <a:ext cx="4701276" cy="2903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000"/>
                                        <p:tgtEl>
                                          <p:spTgt spid="10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74"/>
          <p:cNvPicPr preferRelativeResize="0"/>
          <p:nvPr/>
        </p:nvPicPr>
        <p:blipFill>
          <a:blip r:embed="rId3">
            <a:alphaModFix/>
          </a:blip>
          <a:stretch>
            <a:fillRect/>
          </a:stretch>
        </p:blipFill>
        <p:spPr>
          <a:xfrm>
            <a:off x="753675" y="1755738"/>
            <a:ext cx="2810275" cy="2806150"/>
          </a:xfrm>
          <a:prstGeom prst="rect">
            <a:avLst/>
          </a:prstGeom>
          <a:noFill/>
          <a:ln>
            <a:noFill/>
          </a:ln>
        </p:spPr>
      </p:pic>
      <p:pic>
        <p:nvPicPr>
          <p:cNvPr id="1069" name="Google Shape;1069;p74"/>
          <p:cNvPicPr preferRelativeResize="0"/>
          <p:nvPr/>
        </p:nvPicPr>
        <p:blipFill>
          <a:blip r:embed="rId4">
            <a:alphaModFix/>
          </a:blip>
          <a:stretch>
            <a:fillRect/>
          </a:stretch>
        </p:blipFill>
        <p:spPr>
          <a:xfrm>
            <a:off x="5632425" y="1729488"/>
            <a:ext cx="2926700" cy="2858675"/>
          </a:xfrm>
          <a:prstGeom prst="rect">
            <a:avLst/>
          </a:prstGeom>
          <a:noFill/>
          <a:ln>
            <a:noFill/>
          </a:ln>
        </p:spPr>
      </p:pic>
      <p:sp>
        <p:nvSpPr>
          <p:cNvPr id="1070" name="Google Shape;1070;p74"/>
          <p:cNvSpPr/>
          <p:nvPr/>
        </p:nvSpPr>
        <p:spPr>
          <a:xfrm>
            <a:off x="1451250" y="767650"/>
            <a:ext cx="7223100" cy="807600"/>
          </a:xfrm>
          <a:prstGeom prst="round2DiagRect">
            <a:avLst>
              <a:gd fmla="val 16667" name="adj1"/>
              <a:gd fmla="val 0" name="adj2"/>
            </a:avLst>
          </a:prstGeom>
          <a:solidFill>
            <a:schemeClr val="accent4"/>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Open Sans"/>
                <a:ea typeface="Open Sans"/>
                <a:cs typeface="Open Sans"/>
                <a:sym typeface="Open Sans"/>
              </a:rPr>
              <a:t>First, let’s c</a:t>
            </a:r>
            <a:r>
              <a:rPr lang="en" sz="1300">
                <a:solidFill>
                  <a:schemeClr val="lt1"/>
                </a:solidFill>
                <a:latin typeface="Open Sans"/>
                <a:ea typeface="Open Sans"/>
                <a:cs typeface="Open Sans"/>
                <a:sym typeface="Open Sans"/>
              </a:rPr>
              <a:t>lean the data set by removing all the unnecessary columns. This increases the accuracy and quality of the data and reduces the issue of redundancy and memory usage. The characteristics we removed aren’t significant to the recommendation system.</a:t>
            </a:r>
            <a:endParaRPr sz="1300">
              <a:solidFill>
                <a:schemeClr val="lt1"/>
              </a:solidFill>
            </a:endParaRPr>
          </a:p>
        </p:txBody>
      </p:sp>
      <p:cxnSp>
        <p:nvCxnSpPr>
          <p:cNvPr id="1071" name="Google Shape;1071;p74"/>
          <p:cNvCxnSpPr>
            <a:stCxn id="1068" idx="3"/>
            <a:endCxn id="1069" idx="1"/>
          </p:cNvCxnSpPr>
          <p:nvPr/>
        </p:nvCxnSpPr>
        <p:spPr>
          <a:xfrm>
            <a:off x="3563950" y="3158813"/>
            <a:ext cx="2068500" cy="0"/>
          </a:xfrm>
          <a:prstGeom prst="straightConnector1">
            <a:avLst/>
          </a:prstGeom>
          <a:noFill/>
          <a:ln cap="flat" cmpd="sng" w="9525">
            <a:solidFill>
              <a:schemeClr val="dk2"/>
            </a:solidFill>
            <a:prstDash val="solid"/>
            <a:round/>
            <a:headEnd len="med" w="med" type="none"/>
            <a:tailEnd len="med" w="med" type="triangle"/>
          </a:ln>
        </p:spPr>
      </p:cxnSp>
      <p:sp>
        <p:nvSpPr>
          <p:cNvPr id="1072" name="Google Shape;1072;p74"/>
          <p:cNvSpPr txBox="1"/>
          <p:nvPr/>
        </p:nvSpPr>
        <p:spPr>
          <a:xfrm>
            <a:off x="3563950" y="2358425"/>
            <a:ext cx="206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After dropping the columns: </a:t>
            </a:r>
            <a:r>
              <a:rPr b="1" lang="en" sz="1000">
                <a:highlight>
                  <a:srgbClr val="FFFFFF"/>
                </a:highlight>
                <a:latin typeface="Calibri"/>
                <a:ea typeface="Calibri"/>
                <a:cs typeface="Calibri"/>
                <a:sym typeface="Calibri"/>
              </a:rPr>
              <a:t>‘release_year’, ‘seasons’, ‘production_countries’, and ‘imdb_id’</a:t>
            </a:r>
            <a:endParaRPr sz="1000">
              <a:latin typeface="Open Sans"/>
              <a:ea typeface="Open Sans"/>
              <a:cs typeface="Open Sans"/>
              <a:sym typeface="Open Sans"/>
            </a:endParaRPr>
          </a:p>
        </p:txBody>
      </p:sp>
      <p:sp>
        <p:nvSpPr>
          <p:cNvPr id="1073" name="Google Shape;1073;p74"/>
          <p:cNvSpPr txBox="1"/>
          <p:nvPr/>
        </p:nvSpPr>
        <p:spPr>
          <a:xfrm>
            <a:off x="3563950" y="3374925"/>
            <a:ext cx="206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Dropping of some duplicates under some variables and also extraction of required variables for data analysis.</a:t>
            </a:r>
            <a:r>
              <a:rPr lang="en" sz="1000">
                <a:latin typeface="Open Sans"/>
                <a:ea typeface="Open Sans"/>
                <a:cs typeface="Open Sans"/>
                <a:sym typeface="Open Sans"/>
              </a:rPr>
              <a:t> </a:t>
            </a:r>
            <a:endParaRPr sz="10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5"/>
          <p:cNvSpPr txBox="1"/>
          <p:nvPr>
            <p:ph type="title"/>
          </p:nvPr>
        </p:nvSpPr>
        <p:spPr>
          <a:xfrm>
            <a:off x="307925" y="1491000"/>
            <a:ext cx="5361600" cy="2161500"/>
          </a:xfrm>
          <a:prstGeom prst="rect">
            <a:avLst/>
          </a:prstGeom>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sz="2600"/>
              <a:t>EXPLORATORY DATA ANALYSIS AND VISUALIZATION</a:t>
            </a:r>
            <a:endParaRPr sz="5400"/>
          </a:p>
        </p:txBody>
      </p:sp>
      <p:pic>
        <p:nvPicPr>
          <p:cNvPr id="1079" name="Google Shape;1079;p75" title="Gráfico">
            <a:hlinkClick r:id="rId3"/>
          </p:cNvPr>
          <p:cNvPicPr preferRelativeResize="0"/>
          <p:nvPr/>
        </p:nvPicPr>
        <p:blipFill>
          <a:blip r:embed="rId4">
            <a:alphaModFix/>
          </a:blip>
          <a:stretch>
            <a:fillRect/>
          </a:stretch>
        </p:blipFill>
        <p:spPr>
          <a:xfrm>
            <a:off x="4757075" y="1491000"/>
            <a:ext cx="4186524" cy="25908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078"/>
                                        </p:tgtEl>
                                        <p:attrNameLst>
                                          <p:attrName>style.visibility</p:attrName>
                                        </p:attrNameLst>
                                      </p:cBhvr>
                                      <p:to>
                                        <p:strVal val="visible"/>
                                      </p:to>
                                    </p:set>
                                    <p:anim calcmode="lin" valueType="num">
                                      <p:cBhvr additive="base">
                                        <p:cTn dur="1000"/>
                                        <p:tgtEl>
                                          <p:spTgt spid="10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6"/>
          <p:cNvSpPr txBox="1"/>
          <p:nvPr>
            <p:ph type="title"/>
          </p:nvPr>
        </p:nvSpPr>
        <p:spPr>
          <a:xfrm>
            <a:off x="707650" y="9163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TOP 5 </a:t>
            </a:r>
            <a:r>
              <a:rPr i="1" lang="en" sz="2300"/>
              <a:t>imdb_score</a:t>
            </a:r>
            <a:endParaRPr i="1" sz="2300"/>
          </a:p>
        </p:txBody>
      </p:sp>
      <p:sp>
        <p:nvSpPr>
          <p:cNvPr id="1085" name="Google Shape;1085;p76"/>
          <p:cNvSpPr txBox="1"/>
          <p:nvPr/>
        </p:nvSpPr>
        <p:spPr>
          <a:xfrm>
            <a:off x="942425" y="40639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Table</a:t>
            </a:r>
            <a:endParaRPr b="1" sz="1100">
              <a:latin typeface="Josefin Sans"/>
              <a:ea typeface="Josefin Sans"/>
              <a:cs typeface="Josefin Sans"/>
              <a:sym typeface="Josefin Sans"/>
            </a:endParaRPr>
          </a:p>
        </p:txBody>
      </p:sp>
      <p:pic>
        <p:nvPicPr>
          <p:cNvPr id="1086" name="Google Shape;1086;p76"/>
          <p:cNvPicPr preferRelativeResize="0"/>
          <p:nvPr/>
        </p:nvPicPr>
        <p:blipFill>
          <a:blip r:embed="rId3">
            <a:alphaModFix/>
          </a:blip>
          <a:stretch>
            <a:fillRect/>
          </a:stretch>
        </p:blipFill>
        <p:spPr>
          <a:xfrm>
            <a:off x="872925" y="1697500"/>
            <a:ext cx="2933375" cy="2172876"/>
          </a:xfrm>
          <a:prstGeom prst="rect">
            <a:avLst/>
          </a:prstGeom>
          <a:noFill/>
          <a:ln>
            <a:noFill/>
          </a:ln>
        </p:spPr>
      </p:pic>
      <p:sp>
        <p:nvSpPr>
          <p:cNvPr id="1087" name="Google Shape;1087;p76"/>
          <p:cNvSpPr txBox="1"/>
          <p:nvPr/>
        </p:nvSpPr>
        <p:spPr>
          <a:xfrm>
            <a:off x="4454275" y="1738650"/>
            <a:ext cx="3857700" cy="1847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highlight>
                  <a:srgbClr val="FFFFFE"/>
                </a:highlight>
              </a:rPr>
              <a:t>From </a:t>
            </a:r>
            <a:r>
              <a:rPr b="1" lang="en" sz="1200">
                <a:highlight>
                  <a:srgbClr val="FFFFFE"/>
                </a:highlight>
              </a:rPr>
              <a:t>analysis of the table</a:t>
            </a:r>
            <a:r>
              <a:rPr b="1" lang="en" sz="1200">
                <a:highlight>
                  <a:srgbClr val="FFFFFE"/>
                </a:highlight>
              </a:rPr>
              <a:t>,</a:t>
            </a:r>
            <a:r>
              <a:rPr lang="en" sz="1200">
                <a:highlight>
                  <a:srgbClr val="FFFFFE"/>
                </a:highlight>
              </a:rPr>
              <a:t> </a:t>
            </a:r>
            <a:endParaRPr sz="1200">
              <a:highlight>
                <a:srgbClr val="FFFFFE"/>
              </a:highlight>
            </a:endParaRPr>
          </a:p>
          <a:p>
            <a:pPr indent="-304800" lvl="0" marL="457200" rtl="0" algn="l">
              <a:lnSpc>
                <a:spcPct val="200000"/>
              </a:lnSpc>
              <a:spcBef>
                <a:spcPts val="0"/>
              </a:spcBef>
              <a:spcAft>
                <a:spcPts val="0"/>
              </a:spcAft>
              <a:buSzPts val="1200"/>
              <a:buChar char="●"/>
            </a:pPr>
            <a:r>
              <a:rPr lang="en" sz="1200">
                <a:highlight>
                  <a:srgbClr val="FFFFFE"/>
                </a:highlight>
              </a:rPr>
              <a:t>The top movie is ASSEMBLED: The Making of Hawkeye with the highest IMDB score of 8.8.</a:t>
            </a:r>
            <a:endParaRPr sz="1200">
              <a:highlight>
                <a:srgbClr val="FFFFFE"/>
              </a:highlight>
            </a:endParaRPr>
          </a:p>
          <a:p>
            <a:pPr indent="-304800" lvl="0" marL="457200" rtl="0" algn="l">
              <a:lnSpc>
                <a:spcPct val="200000"/>
              </a:lnSpc>
              <a:spcBef>
                <a:spcPts val="0"/>
              </a:spcBef>
              <a:spcAft>
                <a:spcPts val="0"/>
              </a:spcAft>
              <a:buSzPts val="1200"/>
              <a:buChar char="●"/>
            </a:pPr>
            <a:r>
              <a:rPr lang="en" sz="1200">
                <a:highlight>
                  <a:srgbClr val="FFFFFE"/>
                </a:highlight>
              </a:rPr>
              <a:t>The top 5 movies range from an IMDB score of 8.4 to 8.8.</a:t>
            </a:r>
            <a:endParaRPr sz="1200">
              <a:highlight>
                <a:srgbClr val="FFFFFE"/>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7"/>
          <p:cNvSpPr txBox="1"/>
          <p:nvPr>
            <p:ph type="title"/>
          </p:nvPr>
        </p:nvSpPr>
        <p:spPr>
          <a:xfrm>
            <a:off x="707650" y="9163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Exploring </a:t>
            </a:r>
            <a:r>
              <a:rPr i="1" lang="en" sz="2300"/>
              <a:t>imdb_score</a:t>
            </a:r>
            <a:endParaRPr i="1" sz="2300"/>
          </a:p>
        </p:txBody>
      </p:sp>
      <p:sp>
        <p:nvSpPr>
          <p:cNvPr id="1093" name="Google Shape;1093;p77"/>
          <p:cNvSpPr txBox="1"/>
          <p:nvPr>
            <p:ph idx="1" type="subTitle"/>
          </p:nvPr>
        </p:nvSpPr>
        <p:spPr>
          <a:xfrm>
            <a:off x="4183375" y="2202300"/>
            <a:ext cx="4740600" cy="2082900"/>
          </a:xfrm>
          <a:prstGeom prst="rect">
            <a:avLst/>
          </a:prstGeom>
        </p:spPr>
        <p:txBody>
          <a:bodyPr anchorCtr="0" anchor="ctr"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171616"/>
                </a:solidFill>
                <a:highlight>
                  <a:srgbClr val="FFFFFF"/>
                </a:highlight>
                <a:latin typeface="Arial"/>
                <a:ea typeface="Arial"/>
                <a:cs typeface="Arial"/>
                <a:sym typeface="Arial"/>
              </a:rPr>
              <a:t>From the </a:t>
            </a:r>
            <a:r>
              <a:rPr b="1" lang="en" sz="1200">
                <a:solidFill>
                  <a:srgbClr val="171616"/>
                </a:solidFill>
                <a:highlight>
                  <a:srgbClr val="FFFFFF"/>
                </a:highlight>
                <a:latin typeface="Arial"/>
                <a:ea typeface="Arial"/>
                <a:cs typeface="Arial"/>
                <a:sym typeface="Arial"/>
              </a:rPr>
              <a:t>violin plot,</a:t>
            </a:r>
            <a:endParaRPr b="1" sz="1200">
              <a:solidFill>
                <a:srgbClr val="171616"/>
              </a:solidFill>
              <a:highlight>
                <a:srgbClr val="FFFFFF"/>
              </a:highlight>
              <a:latin typeface="Arial"/>
              <a:ea typeface="Arial"/>
              <a:cs typeface="Arial"/>
              <a:sym typeface="Arial"/>
            </a:endParaRPr>
          </a:p>
          <a:p>
            <a:pPr indent="-304800" lvl="0" marL="457200" rtl="0" algn="l">
              <a:lnSpc>
                <a:spcPct val="160000"/>
              </a:lnSpc>
              <a:spcBef>
                <a:spcPts val="110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The ratings that have the highest frequency lie between 6 and 8.</a:t>
            </a:r>
            <a:endParaRPr sz="1200">
              <a:solidFill>
                <a:srgbClr val="171616"/>
              </a:solidFill>
              <a:highlight>
                <a:srgbClr val="FFFFFF"/>
              </a:highlight>
              <a:latin typeface="Arial"/>
              <a:ea typeface="Arial"/>
              <a:cs typeface="Arial"/>
              <a:sym typeface="Arial"/>
            </a:endParaRPr>
          </a:p>
          <a:p>
            <a:pPr indent="-304800" lvl="0" marL="457200" rtl="0" algn="l">
              <a:lnSpc>
                <a:spcPct val="160000"/>
              </a:lnSpc>
              <a:spcBef>
                <a:spcPts val="0"/>
              </a:spcBef>
              <a:spcAft>
                <a:spcPts val="0"/>
              </a:spcAft>
              <a:buClr>
                <a:srgbClr val="171616"/>
              </a:buClr>
              <a:buSzPts val="1200"/>
              <a:buFont typeface="Arial"/>
              <a:buChar char="●"/>
            </a:pPr>
            <a:r>
              <a:rPr lang="en" sz="1200">
                <a:solidFill>
                  <a:srgbClr val="171616"/>
                </a:solidFill>
                <a:highlight>
                  <a:srgbClr val="FFFFFF"/>
                </a:highlight>
                <a:latin typeface="Arial"/>
                <a:ea typeface="Arial"/>
                <a:cs typeface="Arial"/>
                <a:sym typeface="Arial"/>
              </a:rPr>
              <a:t>The ratings that have the lowest frequency lie between 4 and 6.</a:t>
            </a:r>
            <a:endParaRPr sz="1200">
              <a:solidFill>
                <a:srgbClr val="171616"/>
              </a:solidFill>
              <a:highlight>
                <a:srgbClr val="FFFFFF"/>
              </a:highlight>
              <a:latin typeface="Arial"/>
              <a:ea typeface="Arial"/>
              <a:cs typeface="Arial"/>
              <a:sym typeface="Arial"/>
            </a:endParaRPr>
          </a:p>
          <a:p>
            <a:pPr indent="0" lvl="0" marL="0" rtl="0" algn="l">
              <a:spcBef>
                <a:spcPts val="1300"/>
              </a:spcBef>
              <a:spcAft>
                <a:spcPts val="0"/>
              </a:spcAft>
              <a:buNone/>
            </a:pPr>
            <a:r>
              <a:t/>
            </a:r>
            <a:endParaRPr sz="1200">
              <a:latin typeface="Arial"/>
              <a:ea typeface="Arial"/>
              <a:cs typeface="Arial"/>
              <a:sym typeface="Arial"/>
            </a:endParaRPr>
          </a:p>
        </p:txBody>
      </p:sp>
      <p:pic>
        <p:nvPicPr>
          <p:cNvPr id="1094" name="Google Shape;1094;p77"/>
          <p:cNvPicPr preferRelativeResize="0"/>
          <p:nvPr/>
        </p:nvPicPr>
        <p:blipFill>
          <a:blip r:embed="rId3">
            <a:alphaModFix/>
          </a:blip>
          <a:stretch>
            <a:fillRect/>
          </a:stretch>
        </p:blipFill>
        <p:spPr>
          <a:xfrm>
            <a:off x="1074300" y="1738650"/>
            <a:ext cx="2733850" cy="2321600"/>
          </a:xfrm>
          <a:prstGeom prst="rect">
            <a:avLst/>
          </a:prstGeom>
          <a:noFill/>
          <a:ln>
            <a:noFill/>
          </a:ln>
        </p:spPr>
      </p:pic>
      <p:sp>
        <p:nvSpPr>
          <p:cNvPr id="1095" name="Google Shape;1095;p77"/>
          <p:cNvSpPr txBox="1"/>
          <p:nvPr/>
        </p:nvSpPr>
        <p:spPr>
          <a:xfrm>
            <a:off x="942425" y="4063925"/>
            <a:ext cx="2997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Josefin Sans"/>
                <a:ea typeface="Josefin Sans"/>
                <a:cs typeface="Josefin Sans"/>
                <a:sym typeface="Josefin Sans"/>
              </a:rPr>
              <a:t>Violin Plot</a:t>
            </a:r>
            <a:endParaRPr b="1" sz="1100">
              <a:latin typeface="Josefin Sans"/>
              <a:ea typeface="Josefin Sans"/>
              <a:cs typeface="Josefin Sans"/>
              <a:sym typeface="Josefin Sans"/>
            </a:endParaRPr>
          </a:p>
        </p:txBody>
      </p:sp>
      <p:sp>
        <p:nvSpPr>
          <p:cNvPr id="1096" name="Google Shape;1096;p77"/>
          <p:cNvSpPr txBox="1"/>
          <p:nvPr/>
        </p:nvSpPr>
        <p:spPr>
          <a:xfrm>
            <a:off x="4183375" y="1785825"/>
            <a:ext cx="446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Violin Plot - </a:t>
            </a:r>
            <a:r>
              <a:rPr lang="en" sz="1200"/>
              <a:t>illustrate the density of data at different values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tic and Physical Therapy Center XL by Slidesgo">
  <a:themeElements>
    <a:clrScheme name="Simple Light">
      <a:dk1>
        <a:srgbClr val="651A68"/>
      </a:dk1>
      <a:lt1>
        <a:srgbClr val="FFFFFF"/>
      </a:lt1>
      <a:dk2>
        <a:srgbClr val="892884"/>
      </a:dk2>
      <a:lt2>
        <a:srgbClr val="B380DD"/>
      </a:lt2>
      <a:accent1>
        <a:srgbClr val="892884"/>
      </a:accent1>
      <a:accent2>
        <a:srgbClr val="C380DD"/>
      </a:accent2>
      <a:accent3>
        <a:srgbClr val="F7ECF4"/>
      </a:accent3>
      <a:accent4>
        <a:srgbClr val="BA66BB"/>
      </a:accent4>
      <a:accent5>
        <a:srgbClr val="F7ECF4"/>
      </a:accent5>
      <a:accent6>
        <a:srgbClr val="651A68"/>
      </a:accent6>
      <a:hlink>
        <a:srgbClr val="8928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